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7" r:id="rId16"/>
  </p:sldIdLst>
  <p:sldSz cx="18288000" cy="10287000"/>
  <p:notesSz cx="6858000" cy="9144000"/>
  <p:embeddedFontLst>
    <p:embeddedFont>
      <p:font typeface="PP Pangram Sans Rounde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784CD-D20C-B95E-3CFB-A2AD9A9D2697}" v="57" dt="2025-02-21T00:13:00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18" autoAdjust="0"/>
    <p:restoredTop sz="94622" autoAdjust="0"/>
  </p:normalViewPr>
  <p:slideViewPr>
    <p:cSldViewPr>
      <p:cViewPr varScale="1">
        <p:scale>
          <a:sx n="69" d="100"/>
          <a:sy n="69" d="100"/>
        </p:scale>
        <p:origin x="10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Brown" userId="S::stephanie.brown@mentalhealth.org.nz::ae62c961-85dd-4da3-94a5-8f55ca49c311" providerId="AD" clId="Web-{4F4ECC81-02AB-5961-CCEC-A46C7449E5A0}"/>
    <pc:docChg chg="modSld">
      <pc:chgData name="Stephanie Brown" userId="S::stephanie.brown@mentalhealth.org.nz::ae62c961-85dd-4da3-94a5-8f55ca49c311" providerId="AD" clId="Web-{4F4ECC81-02AB-5961-CCEC-A46C7449E5A0}" dt="2025-01-24T00:01:28.684" v="256" actId="20577"/>
      <pc:docMkLst>
        <pc:docMk/>
      </pc:docMkLst>
      <pc:sldChg chg="addSp delSp modSp">
        <pc:chgData name="Stephanie Brown" userId="S::stephanie.brown@mentalhealth.org.nz::ae62c961-85dd-4da3-94a5-8f55ca49c311" providerId="AD" clId="Web-{4F4ECC81-02AB-5961-CCEC-A46C7449E5A0}" dt="2025-01-23T23:43:55.309" v="10"/>
        <pc:sldMkLst>
          <pc:docMk/>
          <pc:sldMk cId="0" sldId="257"/>
        </pc:sldMkLst>
        <pc:spChg chg="add del">
          <ac:chgData name="Stephanie Brown" userId="S::stephanie.brown@mentalhealth.org.nz::ae62c961-85dd-4da3-94a5-8f55ca49c311" providerId="AD" clId="Web-{4F4ECC81-02AB-5961-CCEC-A46C7449E5A0}" dt="2025-01-23T23:43:26.715" v="1"/>
          <ac:spMkLst>
            <pc:docMk/>
            <pc:sldMk cId="0" sldId="257"/>
            <ac:spMk id="3" creationId="{EC584174-B1C3-A0E2-F77B-6B212B0AA007}"/>
          </ac:spMkLst>
        </pc:spChg>
        <pc:spChg chg="del">
          <ac:chgData name="Stephanie Brown" userId="S::stephanie.brown@mentalhealth.org.nz::ae62c961-85dd-4da3-94a5-8f55ca49c311" providerId="AD" clId="Web-{4F4ECC81-02AB-5961-CCEC-A46C7449E5A0}" dt="2025-01-23T23:43:55.309" v="10"/>
          <ac:spMkLst>
            <pc:docMk/>
            <pc:sldMk cId="0" sldId="257"/>
            <ac:spMk id="5" creationId="{00000000-0000-0000-0000-000000000000}"/>
          </ac:spMkLst>
        </pc:spChg>
        <pc:spChg chg="add mod">
          <ac:chgData name="Stephanie Brown" userId="S::stephanie.brown@mentalhealth.org.nz::ae62c961-85dd-4da3-94a5-8f55ca49c311" providerId="AD" clId="Web-{4F4ECC81-02AB-5961-CCEC-A46C7449E5A0}" dt="2025-01-23T23:43:53.231" v="9" actId="1076"/>
          <ac:spMkLst>
            <pc:docMk/>
            <pc:sldMk cId="0" sldId="257"/>
            <ac:spMk id="7" creationId="{6AF59624-9279-9FD3-0645-739D8B39EB2F}"/>
          </ac:spMkLst>
        </pc:spChg>
      </pc:sldChg>
      <pc:sldChg chg="addSp delSp modSp">
        <pc:chgData name="Stephanie Brown" userId="S::stephanie.brown@mentalhealth.org.nz::ae62c961-85dd-4da3-94a5-8f55ca49c311" providerId="AD" clId="Web-{4F4ECC81-02AB-5961-CCEC-A46C7449E5A0}" dt="2025-01-23T23:44:22.295" v="15"/>
        <pc:sldMkLst>
          <pc:docMk/>
          <pc:sldMk cId="0" sldId="258"/>
        </pc:sldMkLst>
        <pc:spChg chg="add del">
          <ac:chgData name="Stephanie Brown" userId="S::stephanie.brown@mentalhealth.org.nz::ae62c961-85dd-4da3-94a5-8f55ca49c311" providerId="AD" clId="Web-{4F4ECC81-02AB-5961-CCEC-A46C7449E5A0}" dt="2025-01-23T23:44:08.263" v="12"/>
          <ac:spMkLst>
            <pc:docMk/>
            <pc:sldMk cId="0" sldId="258"/>
            <ac:spMk id="4" creationId="{8B68055A-43C5-2EDA-5CBF-BD60FA6CAE9F}"/>
          </ac:spMkLst>
        </pc:spChg>
        <pc:spChg chg="del">
          <ac:chgData name="Stephanie Brown" userId="S::stephanie.brown@mentalhealth.org.nz::ae62c961-85dd-4da3-94a5-8f55ca49c311" providerId="AD" clId="Web-{4F4ECC81-02AB-5961-CCEC-A46C7449E5A0}" dt="2025-01-23T23:44:22.295" v="15"/>
          <ac:spMkLst>
            <pc:docMk/>
            <pc:sldMk cId="0" sldId="258"/>
            <ac:spMk id="5" creationId="{00000000-0000-0000-0000-000000000000}"/>
          </ac:spMkLst>
        </pc:spChg>
        <pc:spChg chg="add mod">
          <ac:chgData name="Stephanie Brown" userId="S::stephanie.brown@mentalhealth.org.nz::ae62c961-85dd-4da3-94a5-8f55ca49c311" providerId="AD" clId="Web-{4F4ECC81-02AB-5961-CCEC-A46C7449E5A0}" dt="2025-01-23T23:44:18.732" v="14" actId="20577"/>
          <ac:spMkLst>
            <pc:docMk/>
            <pc:sldMk cId="0" sldId="258"/>
            <ac:spMk id="8" creationId="{0F16615F-1B3F-9E70-F69D-4131B360E0DE}"/>
          </ac:spMkLst>
        </pc:spChg>
      </pc:sldChg>
      <pc:sldChg chg="addSp delSp modSp">
        <pc:chgData name="Stephanie Brown" userId="S::stephanie.brown@mentalhealth.org.nz::ae62c961-85dd-4da3-94a5-8f55ca49c311" providerId="AD" clId="Web-{4F4ECC81-02AB-5961-CCEC-A46C7449E5A0}" dt="2025-01-23T23:44:38.170" v="19"/>
        <pc:sldMkLst>
          <pc:docMk/>
          <pc:sldMk cId="0" sldId="259"/>
        </pc:sldMkLst>
        <pc:spChg chg="add mod">
          <ac:chgData name="Stephanie Brown" userId="S::stephanie.brown@mentalhealth.org.nz::ae62c961-85dd-4da3-94a5-8f55ca49c311" providerId="AD" clId="Web-{4F4ECC81-02AB-5961-CCEC-A46C7449E5A0}" dt="2025-01-23T23:44:35.576" v="18" actId="1076"/>
          <ac:spMkLst>
            <pc:docMk/>
            <pc:sldMk cId="0" sldId="259"/>
            <ac:spMk id="10" creationId="{608E370D-3505-34BE-D95B-2C4B30B1F314}"/>
          </ac:spMkLst>
        </pc:spChg>
        <pc:spChg chg="del">
          <ac:chgData name="Stephanie Brown" userId="S::stephanie.brown@mentalhealth.org.nz::ae62c961-85dd-4da3-94a5-8f55ca49c311" providerId="AD" clId="Web-{4F4ECC81-02AB-5961-CCEC-A46C7449E5A0}" dt="2025-01-23T23:44:38.170" v="19"/>
          <ac:spMkLst>
            <pc:docMk/>
            <pc:sldMk cId="0" sldId="259"/>
            <ac:spMk id="11" creationId="{00000000-0000-0000-0000-000000000000}"/>
          </ac:spMkLst>
        </pc:spChg>
      </pc:sldChg>
      <pc:sldChg chg="addSp modSp">
        <pc:chgData name="Stephanie Brown" userId="S::stephanie.brown@mentalhealth.org.nz::ae62c961-85dd-4da3-94a5-8f55ca49c311" providerId="AD" clId="Web-{4F4ECC81-02AB-5961-CCEC-A46C7449E5A0}" dt="2025-01-23T23:45:00.390" v="21" actId="20577"/>
        <pc:sldMkLst>
          <pc:docMk/>
          <pc:sldMk cId="0" sldId="260"/>
        </pc:sldMkLst>
        <pc:spChg chg="add mod">
          <ac:chgData name="Stephanie Brown" userId="S::stephanie.brown@mentalhealth.org.nz::ae62c961-85dd-4da3-94a5-8f55ca49c311" providerId="AD" clId="Web-{4F4ECC81-02AB-5961-CCEC-A46C7449E5A0}" dt="2025-01-23T23:45:00.390" v="21" actId="20577"/>
          <ac:spMkLst>
            <pc:docMk/>
            <pc:sldMk cId="0" sldId="260"/>
            <ac:spMk id="7" creationId="{FC80E943-3AB5-D45D-CF8C-6C399F1E5713}"/>
          </ac:spMkLst>
        </pc:spChg>
      </pc:sldChg>
      <pc:sldChg chg="addSp modSp">
        <pc:chgData name="Stephanie Brown" userId="S::stephanie.brown@mentalhealth.org.nz::ae62c961-85dd-4da3-94a5-8f55ca49c311" providerId="AD" clId="Web-{4F4ECC81-02AB-5961-CCEC-A46C7449E5A0}" dt="2025-01-23T23:45:11.452" v="25" actId="20577"/>
        <pc:sldMkLst>
          <pc:docMk/>
          <pc:sldMk cId="0" sldId="261"/>
        </pc:sldMkLst>
        <pc:spChg chg="mod">
          <ac:chgData name="Stephanie Brown" userId="S::stephanie.brown@mentalhealth.org.nz::ae62c961-85dd-4da3-94a5-8f55ca49c311" providerId="AD" clId="Web-{4F4ECC81-02AB-5961-CCEC-A46C7449E5A0}" dt="2025-01-23T23:45:07.155" v="24" actId="1076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Stephanie Brown" userId="S::stephanie.brown@mentalhealth.org.nz::ae62c961-85dd-4da3-94a5-8f55ca49c311" providerId="AD" clId="Web-{4F4ECC81-02AB-5961-CCEC-A46C7449E5A0}" dt="2025-01-23T23:45:11.452" v="25" actId="20577"/>
          <ac:spMkLst>
            <pc:docMk/>
            <pc:sldMk cId="0" sldId="261"/>
            <ac:spMk id="7" creationId="{31B81BAA-6490-6547-62DB-BD05FCAD877A}"/>
          </ac:spMkLst>
        </pc:spChg>
      </pc:sldChg>
      <pc:sldChg chg="addSp delSp modSp">
        <pc:chgData name="Stephanie Brown" userId="S::stephanie.brown@mentalhealth.org.nz::ae62c961-85dd-4da3-94a5-8f55ca49c311" providerId="AD" clId="Web-{4F4ECC81-02AB-5961-CCEC-A46C7449E5A0}" dt="2025-01-24T00:00:20.541" v="200" actId="20577"/>
        <pc:sldMkLst>
          <pc:docMk/>
          <pc:sldMk cId="0" sldId="262"/>
        </pc:sldMkLst>
        <pc:spChg chg="mod">
          <ac:chgData name="Stephanie Brown" userId="S::stephanie.brown@mentalhealth.org.nz::ae62c961-85dd-4da3-94a5-8f55ca49c311" providerId="AD" clId="Web-{4F4ECC81-02AB-5961-CCEC-A46C7449E5A0}" dt="2025-01-23T23:57:53.412" v="183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Stephanie Brown" userId="S::stephanie.brown@mentalhealth.org.nz::ae62c961-85dd-4da3-94a5-8f55ca49c311" providerId="AD" clId="Web-{4F4ECC81-02AB-5961-CCEC-A46C7449E5A0}" dt="2025-01-24T00:00:20.541" v="200" actId="20577"/>
          <ac:spMkLst>
            <pc:docMk/>
            <pc:sldMk cId="0" sldId="262"/>
            <ac:spMk id="3" creationId="{00000000-0000-0000-0000-000000000000}"/>
          </ac:spMkLst>
        </pc:spChg>
        <pc:spChg chg="del mod">
          <ac:chgData name="Stephanie Brown" userId="S::stephanie.brown@mentalhealth.org.nz::ae62c961-85dd-4da3-94a5-8f55ca49c311" providerId="AD" clId="Web-{4F4ECC81-02AB-5961-CCEC-A46C7449E5A0}" dt="2025-01-23T23:45:31.734" v="31"/>
          <ac:spMkLst>
            <pc:docMk/>
            <pc:sldMk cId="0" sldId="262"/>
            <ac:spMk id="5" creationId="{00000000-0000-0000-0000-000000000000}"/>
          </ac:spMkLst>
        </pc:spChg>
        <pc:spChg chg="add mod">
          <ac:chgData name="Stephanie Brown" userId="S::stephanie.brown@mentalhealth.org.nz::ae62c961-85dd-4da3-94a5-8f55ca49c311" providerId="AD" clId="Web-{4F4ECC81-02AB-5961-CCEC-A46C7449E5A0}" dt="2025-01-23T23:45:25.906" v="29" actId="20577"/>
          <ac:spMkLst>
            <pc:docMk/>
            <pc:sldMk cId="0" sldId="262"/>
            <ac:spMk id="7" creationId="{CDC8A540-F7FD-6034-8AE7-42C9014F1E4F}"/>
          </ac:spMkLst>
        </pc:spChg>
      </pc:sldChg>
      <pc:sldChg chg="addSp modSp">
        <pc:chgData name="Stephanie Brown" userId="S::stephanie.brown@mentalhealth.org.nz::ae62c961-85dd-4da3-94a5-8f55ca49c311" providerId="AD" clId="Web-{4F4ECC81-02AB-5961-CCEC-A46C7449E5A0}" dt="2025-01-23T23:45:18.499" v="27" actId="20577"/>
        <pc:sldMkLst>
          <pc:docMk/>
          <pc:sldMk cId="0" sldId="263"/>
        </pc:sldMkLst>
        <pc:spChg chg="add mod">
          <ac:chgData name="Stephanie Brown" userId="S::stephanie.brown@mentalhealth.org.nz::ae62c961-85dd-4da3-94a5-8f55ca49c311" providerId="AD" clId="Web-{4F4ECC81-02AB-5961-CCEC-A46C7449E5A0}" dt="2025-01-23T23:45:18.499" v="27" actId="20577"/>
          <ac:spMkLst>
            <pc:docMk/>
            <pc:sldMk cId="0" sldId="263"/>
            <ac:spMk id="7" creationId="{0A83D900-241C-D00A-CADA-0ECFB097AD84}"/>
          </ac:spMkLst>
        </pc:spChg>
      </pc:sldChg>
      <pc:sldChg chg="addSp delSp modSp">
        <pc:chgData name="Stephanie Brown" userId="S::stephanie.brown@mentalhealth.org.nz::ae62c961-85dd-4da3-94a5-8f55ca49c311" providerId="AD" clId="Web-{4F4ECC81-02AB-5961-CCEC-A46C7449E5A0}" dt="2025-01-23T23:45:45.828" v="36"/>
        <pc:sldMkLst>
          <pc:docMk/>
          <pc:sldMk cId="0" sldId="264"/>
        </pc:sldMkLst>
        <pc:spChg chg="del mod">
          <ac:chgData name="Stephanie Brown" userId="S::stephanie.brown@mentalhealth.org.nz::ae62c961-85dd-4da3-94a5-8f55ca49c311" providerId="AD" clId="Web-{4F4ECC81-02AB-5961-CCEC-A46C7449E5A0}" dt="2025-01-23T23:45:45.828" v="36"/>
          <ac:spMkLst>
            <pc:docMk/>
            <pc:sldMk cId="0" sldId="264"/>
            <ac:spMk id="5" creationId="{00000000-0000-0000-0000-000000000000}"/>
          </ac:spMkLst>
        </pc:spChg>
        <pc:spChg chg="add mod">
          <ac:chgData name="Stephanie Brown" userId="S::stephanie.brown@mentalhealth.org.nz::ae62c961-85dd-4da3-94a5-8f55ca49c311" providerId="AD" clId="Web-{4F4ECC81-02AB-5961-CCEC-A46C7449E5A0}" dt="2025-01-23T23:45:35.719" v="33" actId="20577"/>
          <ac:spMkLst>
            <pc:docMk/>
            <pc:sldMk cId="0" sldId="264"/>
            <ac:spMk id="7" creationId="{4AC6ED93-4B74-51E1-FBDE-DB6B9D3FDCDC}"/>
          </ac:spMkLst>
        </pc:spChg>
      </pc:sldChg>
      <pc:sldChg chg="addSp delSp modSp">
        <pc:chgData name="Stephanie Brown" userId="S::stephanie.brown@mentalhealth.org.nz::ae62c961-85dd-4da3-94a5-8f55ca49c311" providerId="AD" clId="Web-{4F4ECC81-02AB-5961-CCEC-A46C7449E5A0}" dt="2025-01-24T00:01:28.684" v="256" actId="20577"/>
        <pc:sldMkLst>
          <pc:docMk/>
          <pc:sldMk cId="0" sldId="265"/>
        </pc:sldMkLst>
        <pc:spChg chg="mod">
          <ac:chgData name="Stephanie Brown" userId="S::stephanie.brown@mentalhealth.org.nz::ae62c961-85dd-4da3-94a5-8f55ca49c311" providerId="AD" clId="Web-{4F4ECC81-02AB-5961-CCEC-A46C7449E5A0}" dt="2025-01-23T23:50:04.648" v="60" actId="1076"/>
          <ac:spMkLst>
            <pc:docMk/>
            <pc:sldMk cId="0" sldId="265"/>
            <ac:spMk id="2" creationId="{00000000-0000-0000-0000-000000000000}"/>
          </ac:spMkLst>
        </pc:spChg>
        <pc:spChg chg="mod">
          <ac:chgData name="Stephanie Brown" userId="S::stephanie.brown@mentalhealth.org.nz::ae62c961-85dd-4da3-94a5-8f55ca49c311" providerId="AD" clId="Web-{4F4ECC81-02AB-5961-CCEC-A46C7449E5A0}" dt="2025-01-24T00:01:28.684" v="256" actId="20577"/>
          <ac:spMkLst>
            <pc:docMk/>
            <pc:sldMk cId="0" sldId="265"/>
            <ac:spMk id="3" creationId="{00000000-0000-0000-0000-000000000000}"/>
          </ac:spMkLst>
        </pc:spChg>
        <pc:spChg chg="del">
          <ac:chgData name="Stephanie Brown" userId="S::stephanie.brown@mentalhealth.org.nz::ae62c961-85dd-4da3-94a5-8f55ca49c311" providerId="AD" clId="Web-{4F4ECC81-02AB-5961-CCEC-A46C7449E5A0}" dt="2025-01-23T23:45:58.313" v="39"/>
          <ac:spMkLst>
            <pc:docMk/>
            <pc:sldMk cId="0" sldId="265"/>
            <ac:spMk id="5" creationId="{00000000-0000-0000-0000-000000000000}"/>
          </ac:spMkLst>
        </pc:spChg>
        <pc:spChg chg="add mod">
          <ac:chgData name="Stephanie Brown" userId="S::stephanie.brown@mentalhealth.org.nz::ae62c961-85dd-4da3-94a5-8f55ca49c311" providerId="AD" clId="Web-{4F4ECC81-02AB-5961-CCEC-A46C7449E5A0}" dt="2025-01-23T23:45:52.922" v="38" actId="20577"/>
          <ac:spMkLst>
            <pc:docMk/>
            <pc:sldMk cId="0" sldId="265"/>
            <ac:spMk id="7" creationId="{1F6BEBDE-65AD-6B16-BD22-3D0FEECCF2B6}"/>
          </ac:spMkLst>
        </pc:spChg>
      </pc:sldChg>
      <pc:sldChg chg="addSp delSp modSp">
        <pc:chgData name="Stephanie Brown" userId="S::stephanie.brown@mentalhealth.org.nz::ae62c961-85dd-4da3-94a5-8f55ca49c311" providerId="AD" clId="Web-{4F4ECC81-02AB-5961-CCEC-A46C7449E5A0}" dt="2025-01-23T23:46:12.907" v="42"/>
        <pc:sldMkLst>
          <pc:docMk/>
          <pc:sldMk cId="0" sldId="266"/>
        </pc:sldMkLst>
        <pc:spChg chg="del">
          <ac:chgData name="Stephanie Brown" userId="S::stephanie.brown@mentalhealth.org.nz::ae62c961-85dd-4da3-94a5-8f55ca49c311" providerId="AD" clId="Web-{4F4ECC81-02AB-5961-CCEC-A46C7449E5A0}" dt="2025-01-23T23:46:12.907" v="42"/>
          <ac:spMkLst>
            <pc:docMk/>
            <pc:sldMk cId="0" sldId="266"/>
            <ac:spMk id="5" creationId="{00000000-0000-0000-0000-000000000000}"/>
          </ac:spMkLst>
        </pc:spChg>
        <pc:spChg chg="add mod">
          <ac:chgData name="Stephanie Brown" userId="S::stephanie.brown@mentalhealth.org.nz::ae62c961-85dd-4da3-94a5-8f55ca49c311" providerId="AD" clId="Web-{4F4ECC81-02AB-5961-CCEC-A46C7449E5A0}" dt="2025-01-23T23:46:09.360" v="41" actId="20577"/>
          <ac:spMkLst>
            <pc:docMk/>
            <pc:sldMk cId="0" sldId="266"/>
            <ac:spMk id="7" creationId="{C48311CD-E664-D378-6199-2AAA06F25AB1}"/>
          </ac:spMkLst>
        </pc:spChg>
      </pc:sldChg>
      <pc:sldChg chg="modSp">
        <pc:chgData name="Stephanie Brown" userId="S::stephanie.brown@mentalhealth.org.nz::ae62c961-85dd-4da3-94a5-8f55ca49c311" providerId="AD" clId="Web-{4F4ECC81-02AB-5961-CCEC-A46C7449E5A0}" dt="2025-01-24T00:01:08.558" v="254" actId="20577"/>
        <pc:sldMkLst>
          <pc:docMk/>
          <pc:sldMk cId="0" sldId="267"/>
        </pc:sldMkLst>
        <pc:spChg chg="mod">
          <ac:chgData name="Stephanie Brown" userId="S::stephanie.brown@mentalhealth.org.nz::ae62c961-85dd-4da3-94a5-8f55ca49c311" providerId="AD" clId="Web-{4F4ECC81-02AB-5961-CCEC-A46C7449E5A0}" dt="2025-01-24T00:01:08.558" v="254" actId="20577"/>
          <ac:spMkLst>
            <pc:docMk/>
            <pc:sldMk cId="0" sldId="267"/>
            <ac:spMk id="4" creationId="{00000000-0000-0000-0000-000000000000}"/>
          </ac:spMkLst>
        </pc:spChg>
      </pc:sldChg>
    </pc:docChg>
  </pc:docChgLst>
  <pc:docChgLst>
    <pc:chgData name="Stephanie Brown" userId="S::stephanie.brown@mentalhealth.org.nz::ae62c961-85dd-4da3-94a5-8f55ca49c311" providerId="AD" clId="Web-{7B37141E-4D0C-5319-CF07-95FF88222021}"/>
    <pc:docChg chg="modSld">
      <pc:chgData name="Stephanie Brown" userId="S::stephanie.brown@mentalhealth.org.nz::ae62c961-85dd-4da3-94a5-8f55ca49c311" providerId="AD" clId="Web-{7B37141E-4D0C-5319-CF07-95FF88222021}" dt="2024-12-02T22:52:57.677" v="3" actId="20577"/>
      <pc:docMkLst>
        <pc:docMk/>
      </pc:docMkLst>
      <pc:sldChg chg="modSp">
        <pc:chgData name="Stephanie Brown" userId="S::stephanie.brown@mentalhealth.org.nz::ae62c961-85dd-4da3-94a5-8f55ca49c311" providerId="AD" clId="Web-{7B37141E-4D0C-5319-CF07-95FF88222021}" dt="2024-12-02T22:52:57.677" v="3" actId="20577"/>
        <pc:sldMkLst>
          <pc:docMk/>
          <pc:sldMk cId="0" sldId="258"/>
        </pc:sldMkLst>
        <pc:spChg chg="mod">
          <ac:chgData name="Stephanie Brown" userId="S::stephanie.brown@mentalhealth.org.nz::ae62c961-85dd-4da3-94a5-8f55ca49c311" providerId="AD" clId="Web-{7B37141E-4D0C-5319-CF07-95FF88222021}" dt="2024-12-02T22:52:57.677" v="3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Stephanie Brown" userId="S::stephanie.brown@mentalhealth.org.nz::ae62c961-85dd-4da3-94a5-8f55ca49c311" providerId="AD" clId="Web-{7B37141E-4D0C-5319-CF07-95FF88222021}" dt="2024-12-02T22:45:20.303" v="1" actId="20577"/>
        <pc:sldMkLst>
          <pc:docMk/>
          <pc:sldMk cId="0" sldId="267"/>
        </pc:sldMkLst>
        <pc:spChg chg="mod">
          <ac:chgData name="Stephanie Brown" userId="S::stephanie.brown@mentalhealth.org.nz::ae62c961-85dd-4da3-94a5-8f55ca49c311" providerId="AD" clId="Web-{7B37141E-4D0C-5319-CF07-95FF88222021}" dt="2024-12-02T22:45:20.303" v="1" actId="20577"/>
          <ac:spMkLst>
            <pc:docMk/>
            <pc:sldMk cId="0" sldId="267"/>
            <ac:spMk id="4" creationId="{00000000-0000-0000-0000-000000000000}"/>
          </ac:spMkLst>
        </pc:spChg>
      </pc:sldChg>
    </pc:docChg>
  </pc:docChgLst>
  <pc:docChgLst>
    <pc:chgData name="Stephanie Brown" userId="S::stephanie.brown@mentalhealth.org.nz::ae62c961-85dd-4da3-94a5-8f55ca49c311" providerId="AD" clId="Web-{314784CD-D20C-B95E-3CFB-A2AD9A9D2697}"/>
    <pc:docChg chg="modSld">
      <pc:chgData name="Stephanie Brown" userId="S::stephanie.brown@mentalhealth.org.nz::ae62c961-85dd-4da3-94a5-8f55ca49c311" providerId="AD" clId="Web-{314784CD-D20C-B95E-3CFB-A2AD9A9D2697}" dt="2025-02-21T00:13:00.319" v="39"/>
      <pc:docMkLst>
        <pc:docMk/>
      </pc:docMkLst>
      <pc:sldChg chg="addSp delSp modSp">
        <pc:chgData name="Stephanie Brown" userId="S::stephanie.brown@mentalhealth.org.nz::ae62c961-85dd-4da3-94a5-8f55ca49c311" providerId="AD" clId="Web-{314784CD-D20C-B95E-3CFB-A2AD9A9D2697}" dt="2025-02-21T00:09:27.142" v="23" actId="14100"/>
        <pc:sldMkLst>
          <pc:docMk/>
          <pc:sldMk cId="0" sldId="259"/>
        </pc:sldMkLst>
        <pc:spChg chg="del">
          <ac:chgData name="Stephanie Brown" userId="S::stephanie.brown@mentalhealth.org.nz::ae62c961-85dd-4da3-94a5-8f55ca49c311" providerId="AD" clId="Web-{314784CD-D20C-B95E-3CFB-A2AD9A9D2697}" dt="2025-02-21T00:08:51.250" v="20"/>
          <ac:spMkLst>
            <pc:docMk/>
            <pc:sldMk cId="0" sldId="259"/>
            <ac:spMk id="3" creationId="{00000000-0000-0000-0000-000000000000}"/>
          </ac:spMkLst>
        </pc:spChg>
        <pc:spChg chg="mod">
          <ac:chgData name="Stephanie Brown" userId="S::stephanie.brown@mentalhealth.org.nz::ae62c961-85dd-4da3-94a5-8f55ca49c311" providerId="AD" clId="Web-{314784CD-D20C-B95E-3CFB-A2AD9A9D2697}" dt="2025-02-21T00:09:00.297" v="22" actId="1076"/>
          <ac:spMkLst>
            <pc:docMk/>
            <pc:sldMk cId="0" sldId="259"/>
            <ac:spMk id="5" creationId="{00000000-0000-0000-0000-000000000000}"/>
          </ac:spMkLst>
        </pc:spChg>
        <pc:picChg chg="add mod">
          <ac:chgData name="Stephanie Brown" userId="S::stephanie.brown@mentalhealth.org.nz::ae62c961-85dd-4da3-94a5-8f55ca49c311" providerId="AD" clId="Web-{314784CD-D20C-B95E-3CFB-A2AD9A9D2697}" dt="2025-02-20T23:59:49.565" v="5" actId="1076"/>
          <ac:picMkLst>
            <pc:docMk/>
            <pc:sldMk cId="0" sldId="259"/>
            <ac:picMk id="4" creationId="{FCA5C966-ED8E-E37A-82A2-33E620AD9979}"/>
          </ac:picMkLst>
        </pc:picChg>
        <pc:picChg chg="add del mod">
          <ac:chgData name="Stephanie Brown" userId="S::stephanie.brown@mentalhealth.org.nz::ae62c961-85dd-4da3-94a5-8f55ca49c311" providerId="AD" clId="Web-{314784CD-D20C-B95E-3CFB-A2AD9A9D2697}" dt="2025-02-21T00:05:42.402" v="15"/>
          <ac:picMkLst>
            <pc:docMk/>
            <pc:sldMk cId="0" sldId="259"/>
            <ac:picMk id="11" creationId="{08558ECB-7949-8E28-6A78-56D1F7503472}"/>
          </ac:picMkLst>
        </pc:picChg>
        <pc:picChg chg="add mod">
          <ac:chgData name="Stephanie Brown" userId="S::stephanie.brown@mentalhealth.org.nz::ae62c961-85dd-4da3-94a5-8f55ca49c311" providerId="AD" clId="Web-{314784CD-D20C-B95E-3CFB-A2AD9A9D2697}" dt="2025-02-21T00:09:27.142" v="23" actId="14100"/>
          <ac:picMkLst>
            <pc:docMk/>
            <pc:sldMk cId="0" sldId="259"/>
            <ac:picMk id="13" creationId="{2117FF8E-1861-9BD9-3332-BE0147A28B93}"/>
          </ac:picMkLst>
        </pc:picChg>
        <pc:picChg chg="del">
          <ac:chgData name="Stephanie Brown" userId="S::stephanie.brown@mentalhealth.org.nz::ae62c961-85dd-4da3-94a5-8f55ca49c311" providerId="AD" clId="Web-{314784CD-D20C-B95E-3CFB-A2AD9A9D2697}" dt="2025-02-20T23:59:44.330" v="4"/>
          <ac:picMkLst>
            <pc:docMk/>
            <pc:sldMk cId="0" sldId="259"/>
            <ac:picMk id="14" creationId="{1D6121F8-FCCC-0CF7-E6D1-DD0DDBD771F5}"/>
          </ac:picMkLst>
        </pc:picChg>
      </pc:sldChg>
      <pc:sldChg chg="delSp">
        <pc:chgData name="Stephanie Brown" userId="S::stephanie.brown@mentalhealth.org.nz::ae62c961-85dd-4da3-94a5-8f55ca49c311" providerId="AD" clId="Web-{314784CD-D20C-B95E-3CFB-A2AD9A9D2697}" dt="2025-02-21T00:12:48.412" v="35"/>
        <pc:sldMkLst>
          <pc:docMk/>
          <pc:sldMk cId="0" sldId="260"/>
        </pc:sldMkLst>
        <pc:spChg chg="del">
          <ac:chgData name="Stephanie Brown" userId="S::stephanie.brown@mentalhealth.org.nz::ae62c961-85dd-4da3-94a5-8f55ca49c311" providerId="AD" clId="Web-{314784CD-D20C-B95E-3CFB-A2AD9A9D2697}" dt="2025-02-21T00:12:48.412" v="35"/>
          <ac:spMkLst>
            <pc:docMk/>
            <pc:sldMk cId="0" sldId="260"/>
            <ac:spMk id="5" creationId="{00000000-0000-0000-0000-000000000000}"/>
          </ac:spMkLst>
        </pc:spChg>
      </pc:sldChg>
      <pc:sldChg chg="delSp modSp">
        <pc:chgData name="Stephanie Brown" userId="S::stephanie.brown@mentalhealth.org.nz::ae62c961-85dd-4da3-94a5-8f55ca49c311" providerId="AD" clId="Web-{314784CD-D20C-B95E-3CFB-A2AD9A9D2697}" dt="2025-02-21T00:12:57.147" v="38"/>
        <pc:sldMkLst>
          <pc:docMk/>
          <pc:sldMk cId="0" sldId="261"/>
        </pc:sldMkLst>
        <pc:spChg chg="mod">
          <ac:chgData name="Stephanie Brown" userId="S::stephanie.brown@mentalhealth.org.nz::ae62c961-85dd-4da3-94a5-8f55ca49c311" providerId="AD" clId="Web-{314784CD-D20C-B95E-3CFB-A2AD9A9D2697}" dt="2025-02-21T00:11:04.363" v="29" actId="20577"/>
          <ac:spMkLst>
            <pc:docMk/>
            <pc:sldMk cId="0" sldId="261"/>
            <ac:spMk id="3" creationId="{00000000-0000-0000-0000-000000000000}"/>
          </ac:spMkLst>
        </pc:spChg>
        <pc:spChg chg="del mod">
          <ac:chgData name="Stephanie Brown" userId="S::stephanie.brown@mentalhealth.org.nz::ae62c961-85dd-4da3-94a5-8f55ca49c311" providerId="AD" clId="Web-{314784CD-D20C-B95E-3CFB-A2AD9A9D2697}" dt="2025-02-21T00:12:57.147" v="38"/>
          <ac:spMkLst>
            <pc:docMk/>
            <pc:sldMk cId="0" sldId="261"/>
            <ac:spMk id="5" creationId="{00000000-0000-0000-0000-000000000000}"/>
          </ac:spMkLst>
        </pc:spChg>
      </pc:sldChg>
      <pc:sldChg chg="delSp">
        <pc:chgData name="Stephanie Brown" userId="S::stephanie.brown@mentalhealth.org.nz::ae62c961-85dd-4da3-94a5-8f55ca49c311" providerId="AD" clId="Web-{314784CD-D20C-B95E-3CFB-A2AD9A9D2697}" dt="2025-02-21T00:13:00.319" v="39"/>
        <pc:sldMkLst>
          <pc:docMk/>
          <pc:sldMk cId="0" sldId="263"/>
        </pc:sldMkLst>
        <pc:spChg chg="del">
          <ac:chgData name="Stephanie Brown" userId="S::stephanie.brown@mentalhealth.org.nz::ae62c961-85dd-4da3-94a5-8f55ca49c311" providerId="AD" clId="Web-{314784CD-D20C-B95E-3CFB-A2AD9A9D2697}" dt="2025-02-21T00:13:00.319" v="39"/>
          <ac:spMkLst>
            <pc:docMk/>
            <pc:sldMk cId="0" sldId="263"/>
            <ac:spMk id="5" creationId="{00000000-0000-0000-0000-000000000000}"/>
          </ac:spMkLst>
        </pc:spChg>
      </pc:sldChg>
      <pc:sldChg chg="modSp">
        <pc:chgData name="Stephanie Brown" userId="S::stephanie.brown@mentalhealth.org.nz::ae62c961-85dd-4da3-94a5-8f55ca49c311" providerId="AD" clId="Web-{314784CD-D20C-B95E-3CFB-A2AD9A9D2697}" dt="2025-02-21T00:12:45.772" v="34" actId="20577"/>
        <pc:sldMkLst>
          <pc:docMk/>
          <pc:sldMk cId="0" sldId="267"/>
        </pc:sldMkLst>
        <pc:spChg chg="mod">
          <ac:chgData name="Stephanie Brown" userId="S::stephanie.brown@mentalhealth.org.nz::ae62c961-85dd-4da3-94a5-8f55ca49c311" providerId="AD" clId="Web-{314784CD-D20C-B95E-3CFB-A2AD9A9D2697}" dt="2025-02-21T00:12:45.772" v="34" actId="20577"/>
          <ac:spMkLst>
            <pc:docMk/>
            <pc:sldMk cId="0" sldId="267"/>
            <ac:spMk id="4" creationId="{00000000-0000-0000-0000-000000000000}"/>
          </ac:spMkLst>
        </pc:spChg>
      </pc:sldChg>
    </pc:docChg>
  </pc:docChgLst>
  <pc:docChgLst>
    <pc:chgData name="Stephanie Brown" userId="S::stephanie.brown@mentalhealth.org.nz::ae62c961-85dd-4da3-94a5-8f55ca49c311" providerId="AD" clId="Web-{977FC383-738A-BEB2-8445-46B91BEB679B}"/>
    <pc:docChg chg="modSld">
      <pc:chgData name="Stephanie Brown" userId="S::stephanie.brown@mentalhealth.org.nz::ae62c961-85dd-4da3-94a5-8f55ca49c311" providerId="AD" clId="Web-{977FC383-738A-BEB2-8445-46B91BEB679B}" dt="2024-10-31T22:23:27.540" v="1" actId="1076"/>
      <pc:docMkLst>
        <pc:docMk/>
      </pc:docMkLst>
      <pc:sldChg chg="modSp">
        <pc:chgData name="Stephanie Brown" userId="S::stephanie.brown@mentalhealth.org.nz::ae62c961-85dd-4da3-94a5-8f55ca49c311" providerId="AD" clId="Web-{977FC383-738A-BEB2-8445-46B91BEB679B}" dt="2024-10-31T22:23:27.540" v="1" actId="1076"/>
        <pc:sldMkLst>
          <pc:docMk/>
          <pc:sldMk cId="0" sldId="261"/>
        </pc:sldMkLst>
        <pc:spChg chg="mod">
          <ac:chgData name="Stephanie Brown" userId="S::stephanie.brown@mentalhealth.org.nz::ae62c961-85dd-4da3-94a5-8f55ca49c311" providerId="AD" clId="Web-{977FC383-738A-BEB2-8445-46B91BEB679B}" dt="2024-10-31T22:23:27.540" v="1" actId="1076"/>
          <ac:spMkLst>
            <pc:docMk/>
            <pc:sldMk cId="0" sldId="261"/>
            <ac:spMk id="2" creationId="{00000000-0000-0000-0000-000000000000}"/>
          </ac:spMkLst>
        </pc:spChg>
      </pc:sldChg>
    </pc:docChg>
  </pc:docChgLst>
  <pc:docChgLst>
    <pc:chgData name="Kirsty Thomas" userId="S::kirsty.thomas@mentalhealth.org.nz::618da23a-8f99-4edb-8503-32c4fd103887" providerId="AD" clId="Web-{8390AB1D-65D6-8508-18D1-2ACA9BA40C1D}"/>
    <pc:docChg chg="modSld">
      <pc:chgData name="Kirsty Thomas" userId="S::kirsty.thomas@mentalhealth.org.nz::618da23a-8f99-4edb-8503-32c4fd103887" providerId="AD" clId="Web-{8390AB1D-65D6-8508-18D1-2ACA9BA40C1D}" dt="2024-12-04T03:30:13.077" v="20" actId="20577"/>
      <pc:docMkLst>
        <pc:docMk/>
      </pc:docMkLst>
      <pc:sldChg chg="modSp">
        <pc:chgData name="Kirsty Thomas" userId="S::kirsty.thomas@mentalhealth.org.nz::618da23a-8f99-4edb-8503-32c4fd103887" providerId="AD" clId="Web-{8390AB1D-65D6-8508-18D1-2ACA9BA40C1D}" dt="2024-12-04T03:28:39.136" v="3" actId="20577"/>
        <pc:sldMkLst>
          <pc:docMk/>
          <pc:sldMk cId="0" sldId="257"/>
        </pc:sldMkLst>
        <pc:spChg chg="mod">
          <ac:chgData name="Kirsty Thomas" userId="S::kirsty.thomas@mentalhealth.org.nz::618da23a-8f99-4edb-8503-32c4fd103887" providerId="AD" clId="Web-{8390AB1D-65D6-8508-18D1-2ACA9BA40C1D}" dt="2024-12-04T03:28:39.136" v="3" actId="20577"/>
          <ac:spMkLst>
            <pc:docMk/>
            <pc:sldMk cId="0" sldId="257"/>
            <ac:spMk id="4" creationId="{00000000-0000-0000-0000-000000000000}"/>
          </ac:spMkLst>
        </pc:spChg>
      </pc:sldChg>
      <pc:sldChg chg="modSp">
        <pc:chgData name="Kirsty Thomas" userId="S::kirsty.thomas@mentalhealth.org.nz::618da23a-8f99-4edb-8503-32c4fd103887" providerId="AD" clId="Web-{8390AB1D-65D6-8508-18D1-2ACA9BA40C1D}" dt="2024-12-04T03:30:13.077" v="20" actId="20577"/>
        <pc:sldMkLst>
          <pc:docMk/>
          <pc:sldMk cId="0" sldId="263"/>
        </pc:sldMkLst>
        <pc:spChg chg="mod">
          <ac:chgData name="Kirsty Thomas" userId="S::kirsty.thomas@mentalhealth.org.nz::618da23a-8f99-4edb-8503-32c4fd103887" providerId="AD" clId="Web-{8390AB1D-65D6-8508-18D1-2ACA9BA40C1D}" dt="2024-12-04T03:30:13.077" v="20" actId="20577"/>
          <ac:spMkLst>
            <pc:docMk/>
            <pc:sldMk cId="0" sldId="26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09886" y="1084782"/>
            <a:ext cx="13377489" cy="6834405"/>
          </a:xfrm>
          <a:custGeom>
            <a:avLst/>
            <a:gdLst/>
            <a:ahLst/>
            <a:cxnLst/>
            <a:rect l="l" t="t" r="r" b="b"/>
            <a:pathLst>
              <a:path w="13377489" h="6834405">
                <a:moveTo>
                  <a:pt x="0" y="0"/>
                </a:moveTo>
                <a:lnTo>
                  <a:pt x="13377488" y="0"/>
                </a:lnTo>
                <a:lnTo>
                  <a:pt x="13377488" y="6834405"/>
                </a:lnTo>
                <a:lnTo>
                  <a:pt x="0" y="68344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6549756" y="5931843"/>
            <a:ext cx="4575444" cy="3141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72"/>
              </a:lnSpc>
            </a:pPr>
            <a:endParaRPr dirty="0"/>
          </a:p>
          <a:p>
            <a:pPr algn="ctr">
              <a:lnSpc>
                <a:spcPts val="13972"/>
              </a:lnSpc>
            </a:pPr>
            <a:r>
              <a:rPr lang="en-US" sz="9980" dirty="0">
                <a:solidFill>
                  <a:srgbClr val="FFFFFF"/>
                </a:solidFill>
                <a:latin typeface="PP Pangram Sans Rounded"/>
              </a:rPr>
              <a:t>Pink Quiz</a:t>
            </a:r>
          </a:p>
        </p:txBody>
      </p:sp>
      <p:pic>
        <p:nvPicPr>
          <p:cNvPr id="6" name="Picture 5" descr="A black circle with white text and pink text&#10;&#10;Description automatically generated">
            <a:extLst>
              <a:ext uri="{FF2B5EF4-FFF2-40B4-BE49-F238E27FC236}">
                <a16:creationId xmlns:a16="http://schemas.microsoft.com/office/drawing/2014/main" id="{7AADE357-0FC9-802C-6BF9-7206A0F88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0" y="132280"/>
            <a:ext cx="1905004" cy="19050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773029" y="3688320"/>
            <a:ext cx="16743419" cy="6330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rgbClr val="E43775"/>
                </a:solidFill>
                <a:latin typeface="PP Pangram Sans Rounded"/>
                <a:ea typeface="+mn-lt"/>
                <a:cs typeface="+mn-lt"/>
              </a:rPr>
              <a:t>Cherry blossoms, known for their beautiful pink flowers, are the national flower of which country?</a:t>
            </a:r>
            <a:br>
              <a:rPr lang="en-US" sz="4400" dirty="0">
                <a:solidFill>
                  <a:srgbClr val="E43775"/>
                </a:solidFill>
                <a:latin typeface="PP Pangram Sans Rounded"/>
                <a:ea typeface="+mn-lt"/>
                <a:cs typeface="+mn-lt"/>
              </a:rPr>
            </a:br>
            <a:endParaRPr lang="en-US" sz="4400">
              <a:latin typeface="PP Pangram Sans Rounded"/>
              <a:ea typeface="+mn-lt"/>
              <a:cs typeface="+mn-lt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E43775"/>
                </a:solidFill>
                <a:latin typeface="PP Pangram Sans Rounded"/>
                <a:ea typeface="+mn-lt"/>
                <a:cs typeface="+mn-lt"/>
              </a:rPr>
              <a:t>A)</a:t>
            </a:r>
            <a:r>
              <a:rPr lang="en-US" sz="4400" dirty="0">
                <a:solidFill>
                  <a:srgbClr val="E43775"/>
                </a:solidFill>
                <a:latin typeface="PP Pangram Sans Rounded"/>
                <a:ea typeface="+mn-lt"/>
                <a:cs typeface="+mn-lt"/>
              </a:rPr>
              <a:t> Japan</a:t>
            </a:r>
            <a:endParaRPr lang="en-US" sz="4400">
              <a:latin typeface="PP Pangram Sans Rounded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E43775"/>
                </a:solidFill>
                <a:latin typeface="PP Pangram Sans Rounded"/>
                <a:ea typeface="+mn-lt"/>
                <a:cs typeface="+mn-lt"/>
              </a:rPr>
              <a:t>B)</a:t>
            </a:r>
            <a:r>
              <a:rPr lang="en-US" sz="4400" dirty="0">
                <a:solidFill>
                  <a:srgbClr val="E43775"/>
                </a:solidFill>
                <a:latin typeface="PP Pangram Sans Rounded"/>
                <a:ea typeface="+mn-lt"/>
                <a:cs typeface="+mn-lt"/>
              </a:rPr>
              <a:t> Aotearoa</a:t>
            </a:r>
            <a:endParaRPr lang="en-US" sz="4400" dirty="0">
              <a:latin typeface="PP Pangram Sans Rounded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E43775"/>
                </a:solidFill>
                <a:latin typeface="PP Pangram Sans Rounded"/>
                <a:ea typeface="+mn-lt"/>
                <a:cs typeface="+mn-lt"/>
              </a:rPr>
              <a:t>C)</a:t>
            </a:r>
            <a:r>
              <a:rPr lang="en-US" sz="4400" dirty="0">
                <a:solidFill>
                  <a:srgbClr val="E43775"/>
                </a:solidFill>
                <a:latin typeface="PP Pangram Sans Rounded"/>
                <a:ea typeface="+mn-lt"/>
                <a:cs typeface="+mn-lt"/>
              </a:rPr>
              <a:t> Australia</a:t>
            </a:r>
            <a:endParaRPr lang="en-US" sz="4400" dirty="0">
              <a:latin typeface="PP Pangram Sans Rounded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E43775"/>
                </a:solidFill>
                <a:latin typeface="PP Pangram Sans Rounded"/>
                <a:ea typeface="Calibri"/>
                <a:cs typeface="Calibri"/>
              </a:rPr>
              <a:t>D)</a:t>
            </a:r>
            <a:r>
              <a:rPr lang="en-US" sz="4400" dirty="0">
                <a:solidFill>
                  <a:srgbClr val="E43775"/>
                </a:solidFill>
                <a:latin typeface="PP Pangram Sans Rounded"/>
                <a:ea typeface="Calibri"/>
                <a:cs typeface="Calibri"/>
              </a:rPr>
              <a:t> Thailand</a:t>
            </a:r>
            <a:endParaRPr lang="en-US" dirty="0">
              <a:ea typeface="Calibri"/>
              <a:cs typeface="Calibri"/>
            </a:endParaRPr>
          </a:p>
          <a:p>
            <a:pPr algn="ctr">
              <a:lnSpc>
                <a:spcPts val="9544"/>
              </a:lnSpc>
              <a:spcBef>
                <a:spcPct val="0"/>
              </a:spcBef>
            </a:pPr>
            <a:endParaRPr lang="en-US" sz="4400" dirty="0">
              <a:solidFill>
                <a:srgbClr val="E43775"/>
              </a:solidFill>
              <a:latin typeface="PP Pangram Sans Rounded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FEE21F-9C8D-C574-0A59-03AE194AE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"/>
            <a:ext cx="1905004" cy="190500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1F6BEBDE-65AD-6B16-BD22-3D0FEECCF2B6}"/>
              </a:ext>
            </a:extLst>
          </p:cNvPr>
          <p:cNvSpPr txBox="1"/>
          <p:nvPr/>
        </p:nvSpPr>
        <p:spPr>
          <a:xfrm>
            <a:off x="6415839" y="642305"/>
            <a:ext cx="575091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34"/>
              </a:lnSpc>
            </a:pPr>
            <a:r>
              <a:rPr lang="en-US" sz="7450" dirty="0">
                <a:solidFill>
                  <a:srgbClr val="EE3378"/>
                </a:solidFill>
                <a:latin typeface="PP Pangram Sans Rounded"/>
              </a:rPr>
              <a:t>Question 9</a:t>
            </a:r>
            <a:endParaRPr lang="en-US" sz="7453" dirty="0">
              <a:solidFill>
                <a:srgbClr val="EE3378"/>
              </a:solidFill>
              <a:latin typeface="PP Pangram Sans Round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772290" y="4509648"/>
            <a:ext cx="16743419" cy="123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817">
                <a:solidFill>
                  <a:srgbClr val="E43775"/>
                </a:solidFill>
                <a:latin typeface="PP Pangram Sans Rounded"/>
              </a:rPr>
              <a:t>What sweet treat made from coconut is coloured pink and white?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4F0E7C-2888-66AB-4BBF-F9F796FF5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"/>
            <a:ext cx="1905004" cy="190500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C48311CD-E664-D378-6199-2AAA06F25AB1}"/>
              </a:ext>
            </a:extLst>
          </p:cNvPr>
          <p:cNvSpPr txBox="1"/>
          <p:nvPr/>
        </p:nvSpPr>
        <p:spPr>
          <a:xfrm>
            <a:off x="6415839" y="642305"/>
            <a:ext cx="575091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34"/>
              </a:lnSpc>
            </a:pPr>
            <a:r>
              <a:rPr lang="en-US" sz="7450" dirty="0">
                <a:solidFill>
                  <a:srgbClr val="EE3378"/>
                </a:solidFill>
                <a:latin typeface="PP Pangram Sans Rounded"/>
              </a:rPr>
              <a:t>Question 10</a:t>
            </a:r>
            <a:endParaRPr lang="en-US" sz="7453" dirty="0">
              <a:solidFill>
                <a:srgbClr val="EE3378"/>
              </a:solidFill>
              <a:latin typeface="PP Pangram Sans Round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3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1" y="0"/>
                </a:lnTo>
                <a:lnTo>
                  <a:pt x="182880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908414" y="1757414"/>
            <a:ext cx="16471171" cy="8380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PP Pangram Sans Rounded"/>
              </a:rPr>
              <a:t>The </a:t>
            </a:r>
            <a:r>
              <a:rPr lang="en-US" sz="3200" dirty="0" err="1">
                <a:solidFill>
                  <a:srgbClr val="FFFFFF"/>
                </a:solidFill>
                <a:latin typeface="PP Pangram Sans Rounded"/>
              </a:rPr>
              <a:t>te</a:t>
            </a:r>
            <a:r>
              <a:rPr lang="en-US" sz="3200" dirty="0">
                <a:solidFill>
                  <a:srgbClr val="FFFFFF"/>
                </a:solidFill>
                <a:latin typeface="PP Pangram Sans Rounde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PP Pangram Sans Rounded"/>
              </a:rPr>
              <a:t>reo</a:t>
            </a:r>
            <a:r>
              <a:rPr lang="en-US" sz="3200" dirty="0">
                <a:solidFill>
                  <a:srgbClr val="FFFFFF"/>
                </a:solidFill>
                <a:latin typeface="PP Pangram Sans Rounded"/>
              </a:rPr>
              <a:t> Māori word for pink is </a:t>
            </a:r>
            <a:r>
              <a:rPr lang="en-US" sz="3200" dirty="0" err="1">
                <a:solidFill>
                  <a:srgbClr val="FFFFFF"/>
                </a:solidFill>
                <a:latin typeface="PP Pangram Sans Rounded"/>
              </a:rPr>
              <a:t>Māwhero</a:t>
            </a:r>
            <a:endParaRPr lang="en-US" sz="3200" dirty="0" err="1"/>
          </a:p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PP Pangram Sans Rounded"/>
              </a:rPr>
              <a:t>False: The first Pink Shirt Day was held in Aotearoa in 2009</a:t>
            </a:r>
          </a:p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PP Pangram Sans Rounded"/>
              </a:rPr>
              <a:t>A) 2023 B) 2021 C) 2024</a:t>
            </a:r>
          </a:p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PP Pangram Sans Rounded"/>
              </a:rPr>
              <a:t>True: The name of the official Pink Shirt Day </a:t>
            </a:r>
            <a:r>
              <a:rPr lang="en-US" sz="3200" dirty="0" err="1">
                <a:solidFill>
                  <a:srgbClr val="FFFFFF"/>
                </a:solidFill>
                <a:latin typeface="PP Pangram Sans Rounded"/>
              </a:rPr>
              <a:t>waiata</a:t>
            </a:r>
            <a:r>
              <a:rPr lang="en-US" sz="3200" dirty="0">
                <a:solidFill>
                  <a:srgbClr val="FFFFFF"/>
                </a:solidFill>
                <a:latin typeface="PP Pangram Sans Rounded"/>
              </a:rPr>
              <a:t> is Iarere </a:t>
            </a:r>
            <a:r>
              <a:rPr lang="en-US" sz="3200" dirty="0" err="1">
                <a:solidFill>
                  <a:srgbClr val="FFFFFF"/>
                </a:solidFill>
                <a:latin typeface="PP Pangram Sans Rounded"/>
              </a:rPr>
              <a:t>Āio</a:t>
            </a:r>
            <a:endParaRPr lang="en-US" sz="3200" dirty="0">
              <a:solidFill>
                <a:srgbClr val="FFFFFF"/>
              </a:solidFill>
              <a:latin typeface="PP Pangram Sans Rounded"/>
            </a:endParaRPr>
          </a:p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PP Pangram Sans Rounded"/>
              </a:rPr>
              <a:t>False: Pink Shirt Day began in Canada in 2007 when two students took a stand against homophobic bullying after a new student was bullied for wearing pink.</a:t>
            </a:r>
          </a:p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PP Pangram Sans Rounded"/>
              </a:rPr>
              <a:t>Dua Lipa sang ‘Dance The Night’ in the Barbie movie</a:t>
            </a:r>
          </a:p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PP Pangram Sans Rounded"/>
              </a:rPr>
              <a:t>B) </a:t>
            </a:r>
            <a:r>
              <a:rPr lang="en-US" sz="3200" dirty="0" err="1">
                <a:solidFill>
                  <a:srgbClr val="FFFFFF"/>
                </a:solidFill>
                <a:latin typeface="PP Pangram Sans Rounded"/>
              </a:rPr>
              <a:t>P!nk</a:t>
            </a:r>
            <a:r>
              <a:rPr lang="en-US" sz="3200" dirty="0">
                <a:solidFill>
                  <a:srgbClr val="FFFFFF"/>
                </a:solidFill>
                <a:latin typeface="PP Pangram Sans Rounded"/>
              </a:rPr>
              <a:t> was known for her bold pink hair early in her career</a:t>
            </a:r>
          </a:p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PP Pangram Sans Rounded"/>
              </a:rPr>
              <a:t>A flamingo stands on one leg</a:t>
            </a:r>
          </a:p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PP Pangram Sans Rounded"/>
              </a:rPr>
              <a:t>A) The cherry blossom is the national flower of Japan</a:t>
            </a:r>
          </a:p>
          <a:p>
            <a:pPr marL="1174750" lvl="1" indent="-742950">
              <a:lnSpc>
                <a:spcPts val="5599"/>
              </a:lnSpc>
              <a:buAutoNum type="arabicPeriod"/>
            </a:pPr>
            <a:r>
              <a:rPr lang="en-US" sz="3200" dirty="0">
                <a:solidFill>
                  <a:srgbClr val="FFFFFF"/>
                </a:solidFill>
                <a:latin typeface="PP Pangram Sans Rounded"/>
              </a:rPr>
              <a:t>Coconut Ice is the sweet treat made from coconut and is </a:t>
            </a:r>
            <a:r>
              <a:rPr lang="en-US" sz="3200" dirty="0" err="1">
                <a:solidFill>
                  <a:srgbClr val="FFFFFF"/>
                </a:solidFill>
                <a:latin typeface="PP Pangram Sans Rounded"/>
              </a:rPr>
              <a:t>coloured</a:t>
            </a:r>
            <a:r>
              <a:rPr lang="en-US" sz="3200" dirty="0">
                <a:solidFill>
                  <a:srgbClr val="FFFFFF"/>
                </a:solidFill>
                <a:latin typeface="PP Pangram Sans Rounded"/>
              </a:rPr>
              <a:t> pink and white</a:t>
            </a:r>
          </a:p>
          <a:p>
            <a:pPr algn="ctr">
              <a:lnSpc>
                <a:spcPts val="5040"/>
              </a:lnSpc>
            </a:pPr>
            <a:endParaRPr lang="en-US" sz="3999" dirty="0">
              <a:solidFill>
                <a:srgbClr val="FFFFFF"/>
              </a:solidFill>
              <a:latin typeface="PP Pangram Sans Rounde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98531" y="-50687"/>
            <a:ext cx="3690938" cy="1996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12"/>
              </a:lnSpc>
            </a:pPr>
            <a:r>
              <a:rPr lang="en-US" sz="11008">
                <a:solidFill>
                  <a:srgbClr val="FFFFFF"/>
                </a:solidFill>
                <a:latin typeface="PP Pangram Sans Rounded"/>
              </a:rPr>
              <a:t>Answers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AA9B7-BCE0-8285-D4A1-D74DDBDEFE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"/>
            <a:ext cx="1905004" cy="19050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3329294" y="4301053"/>
            <a:ext cx="11901126" cy="125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29"/>
              </a:lnSpc>
              <a:spcBef>
                <a:spcPct val="0"/>
              </a:spcBef>
            </a:pPr>
            <a:r>
              <a:rPr lang="en-US" sz="6800" dirty="0">
                <a:solidFill>
                  <a:srgbClr val="EE3378"/>
                </a:solidFill>
                <a:latin typeface="PP Pangram Sans Rounded"/>
              </a:rPr>
              <a:t>What is the </a:t>
            </a:r>
            <a:r>
              <a:rPr lang="en-US" sz="6800" dirty="0" err="1">
                <a:solidFill>
                  <a:srgbClr val="EE3378"/>
                </a:solidFill>
                <a:latin typeface="PP Pangram Sans Rounded"/>
              </a:rPr>
              <a:t>te</a:t>
            </a:r>
            <a:r>
              <a:rPr lang="en-US" sz="6800" dirty="0">
                <a:solidFill>
                  <a:srgbClr val="EE3378"/>
                </a:solidFill>
                <a:latin typeface="PP Pangram Sans Rounded"/>
              </a:rPr>
              <a:t> </a:t>
            </a:r>
            <a:r>
              <a:rPr lang="en-US" sz="6800" dirty="0" err="1">
                <a:solidFill>
                  <a:srgbClr val="EE3378"/>
                </a:solidFill>
                <a:latin typeface="PP Pangram Sans Rounded"/>
              </a:rPr>
              <a:t>reo</a:t>
            </a:r>
            <a:r>
              <a:rPr lang="en-US" sz="6800" dirty="0">
                <a:solidFill>
                  <a:srgbClr val="EE3378"/>
                </a:solidFill>
                <a:latin typeface="PP Pangram Sans Rounded"/>
              </a:rPr>
              <a:t> Māori word for pink? </a:t>
            </a:r>
            <a:endParaRPr lang="en-US" sz="5400" dirty="0">
              <a:solidFill>
                <a:srgbClr val="EE3378"/>
              </a:solidFill>
              <a:latin typeface="PP Pangram Sans Rounde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F505D-EDC5-7617-F337-22F4831649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"/>
            <a:ext cx="1905004" cy="190500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6AF59624-9279-9FD3-0645-739D8B39EB2F}"/>
              </a:ext>
            </a:extLst>
          </p:cNvPr>
          <p:cNvSpPr txBox="1"/>
          <p:nvPr/>
        </p:nvSpPr>
        <p:spPr>
          <a:xfrm>
            <a:off x="6415839" y="642305"/>
            <a:ext cx="575091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34"/>
              </a:lnSpc>
            </a:pPr>
            <a:r>
              <a:rPr lang="en-US" sz="7450">
                <a:solidFill>
                  <a:srgbClr val="EE3378"/>
                </a:solidFill>
                <a:latin typeface="PP Pangram Sans Rounded"/>
              </a:rPr>
              <a:t>Question 1</a:t>
            </a:r>
            <a:endParaRPr lang="en-US" sz="7453">
              <a:solidFill>
                <a:srgbClr val="EE3378"/>
              </a:solidFill>
              <a:latin typeface="PP Pangram Sans Round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2058823" y="3619500"/>
            <a:ext cx="14170354" cy="2131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817" dirty="0">
                <a:solidFill>
                  <a:srgbClr val="E43775"/>
                </a:solidFill>
                <a:latin typeface="PP Pangram Sans Rounded"/>
              </a:rPr>
              <a:t>True or false: </a:t>
            </a:r>
          </a:p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800" dirty="0">
                <a:solidFill>
                  <a:srgbClr val="E43775"/>
                </a:solidFill>
                <a:latin typeface="PP Pangram Sans Rounded"/>
              </a:rPr>
              <a:t>The first Pink Shirt Day was held in Aotearoa in 2011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5A6D6-2751-E295-DB91-AC1FAD2EB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0" y="132280"/>
            <a:ext cx="1905004" cy="1905004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0F16615F-1B3F-9E70-F69D-4131B360E0DE}"/>
              </a:ext>
            </a:extLst>
          </p:cNvPr>
          <p:cNvSpPr txBox="1"/>
          <p:nvPr/>
        </p:nvSpPr>
        <p:spPr>
          <a:xfrm>
            <a:off x="6415839" y="642305"/>
            <a:ext cx="575091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34"/>
              </a:lnSpc>
            </a:pPr>
            <a:r>
              <a:rPr lang="en-US" sz="7450" dirty="0">
                <a:solidFill>
                  <a:srgbClr val="EE3378"/>
                </a:solidFill>
                <a:latin typeface="PP Pangram Sans Rounded"/>
              </a:rPr>
              <a:t>Question 2</a:t>
            </a:r>
            <a:endParaRPr lang="en-US" sz="7453" dirty="0">
              <a:solidFill>
                <a:srgbClr val="EE3378"/>
              </a:solidFill>
              <a:latin typeface="PP Pangram Sans Round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Freeform 5"/>
          <p:cNvSpPr/>
          <p:nvPr/>
        </p:nvSpPr>
        <p:spPr>
          <a:xfrm>
            <a:off x="7284826" y="4112442"/>
            <a:ext cx="4370732" cy="5114216"/>
          </a:xfrm>
          <a:custGeom>
            <a:avLst/>
            <a:gdLst/>
            <a:ahLst/>
            <a:cxnLst/>
            <a:rect l="l" t="t" r="r" b="b"/>
            <a:pathLst>
              <a:path w="4370732" h="5114216">
                <a:moveTo>
                  <a:pt x="0" y="0"/>
                </a:moveTo>
                <a:lnTo>
                  <a:pt x="4370732" y="0"/>
                </a:lnTo>
                <a:lnTo>
                  <a:pt x="4370732" y="5114216"/>
                </a:lnTo>
                <a:lnTo>
                  <a:pt x="0" y="51142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506" t="-1150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TextBox 6"/>
          <p:cNvSpPr txBox="1"/>
          <p:nvPr/>
        </p:nvSpPr>
        <p:spPr>
          <a:xfrm>
            <a:off x="1857897" y="1739113"/>
            <a:ext cx="14794762" cy="1441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8"/>
              </a:lnSpc>
            </a:pPr>
            <a:r>
              <a:rPr lang="en-US" sz="4034">
                <a:solidFill>
                  <a:srgbClr val="E43775"/>
                </a:solidFill>
                <a:latin typeface="PP Pangram Sans Rounded"/>
              </a:rPr>
              <a:t>Name the year that each of the official Pink Shirt Day t-shirts pictured below were released</a:t>
            </a:r>
          </a:p>
          <a:p>
            <a:pPr algn="ctr">
              <a:lnSpc>
                <a:spcPts val="5648"/>
              </a:lnSpc>
              <a:spcBef>
                <a:spcPct val="0"/>
              </a:spcBef>
            </a:pPr>
            <a:r>
              <a:rPr lang="en-US" sz="4034">
                <a:solidFill>
                  <a:srgbClr val="E43775"/>
                </a:solidFill>
                <a:latin typeface="PP Pangram Sans Rounded"/>
              </a:rPr>
              <a:t> (one point for each correct answer)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36767" y="3256955"/>
            <a:ext cx="437022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E43775"/>
                </a:solidFill>
                <a:latin typeface="PP Pangram Sans Rounded"/>
              </a:rPr>
              <a:t>B.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35210" y="3256955"/>
            <a:ext cx="294122" cy="6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E43775"/>
                </a:solidFill>
                <a:latin typeface="PP Pangram Sans Rounded"/>
              </a:rPr>
              <a:t>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446520" y="3225782"/>
            <a:ext cx="348023" cy="48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E43775"/>
                </a:solidFill>
                <a:latin typeface="PP Pangram Sans Rounded"/>
              </a:rPr>
              <a:t>C.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6A85EF-2B7C-5088-645E-B1869FDCC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0" y="132280"/>
            <a:ext cx="1905004" cy="1905004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608E370D-3505-34BE-D95B-2C4B30B1F314}"/>
              </a:ext>
            </a:extLst>
          </p:cNvPr>
          <p:cNvSpPr txBox="1"/>
          <p:nvPr/>
        </p:nvSpPr>
        <p:spPr>
          <a:xfrm>
            <a:off x="6385760" y="296397"/>
            <a:ext cx="575091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34"/>
              </a:lnSpc>
            </a:pPr>
            <a:r>
              <a:rPr lang="en-US" sz="7450" dirty="0">
                <a:solidFill>
                  <a:srgbClr val="EE3378"/>
                </a:solidFill>
                <a:latin typeface="PP Pangram Sans Rounded"/>
              </a:rPr>
              <a:t>Question 3</a:t>
            </a:r>
            <a:endParaRPr lang="en-US" sz="7453" dirty="0">
              <a:solidFill>
                <a:srgbClr val="EE3378"/>
              </a:solidFill>
              <a:latin typeface="PP Pangram Sans Rounded"/>
            </a:endParaRPr>
          </a:p>
        </p:txBody>
      </p:sp>
      <p:pic>
        <p:nvPicPr>
          <p:cNvPr id="4" name="Picture 3" descr="Two boys wearing pink shirts&#10;&#10;AI-generated content may be incorrect.">
            <a:extLst>
              <a:ext uri="{FF2B5EF4-FFF2-40B4-BE49-F238E27FC236}">
                <a16:creationId xmlns:a16="http://schemas.microsoft.com/office/drawing/2014/main" id="{FCA5C966-ED8E-E37A-82A2-33E620AD9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3162" y="4098309"/>
            <a:ext cx="4778139" cy="5127009"/>
          </a:xfrm>
          <a:prstGeom prst="rect">
            <a:avLst/>
          </a:prstGeom>
        </p:spPr>
      </p:pic>
      <p:pic>
        <p:nvPicPr>
          <p:cNvPr id="13" name="Picture 12" descr="Two women taking a selfie&#10;&#10;AI-generated content may be incorrect.">
            <a:extLst>
              <a:ext uri="{FF2B5EF4-FFF2-40B4-BE49-F238E27FC236}">
                <a16:creationId xmlns:a16="http://schemas.microsoft.com/office/drawing/2014/main" id="{2117FF8E-1861-9BD9-3332-BE0147A28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882" y="4110107"/>
            <a:ext cx="5267327" cy="51204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2093639" y="3771900"/>
            <a:ext cx="14100721" cy="213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000" dirty="0">
                <a:solidFill>
                  <a:srgbClr val="E43775"/>
                </a:solidFill>
                <a:latin typeface="PP Pangram Sans Rounded"/>
              </a:rPr>
              <a:t>True or false: </a:t>
            </a:r>
          </a:p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000" dirty="0">
                <a:solidFill>
                  <a:srgbClr val="E43775"/>
                </a:solidFill>
                <a:latin typeface="PP Pangram Sans Rounded"/>
              </a:rPr>
              <a:t>The name of the official Pink Shirt Day </a:t>
            </a:r>
            <a:r>
              <a:rPr lang="en-US" sz="6000" dirty="0" err="1">
                <a:solidFill>
                  <a:srgbClr val="E43775"/>
                </a:solidFill>
                <a:latin typeface="PP Pangram Sans Rounded"/>
              </a:rPr>
              <a:t>waiata</a:t>
            </a:r>
            <a:r>
              <a:rPr lang="en-US" sz="6000" dirty="0">
                <a:solidFill>
                  <a:srgbClr val="E43775"/>
                </a:solidFill>
                <a:latin typeface="PP Pangram Sans Rounded"/>
              </a:rPr>
              <a:t> is </a:t>
            </a:r>
            <a:r>
              <a:rPr lang="en-US" sz="6000" dirty="0" err="1">
                <a:solidFill>
                  <a:srgbClr val="E43775"/>
                </a:solidFill>
                <a:latin typeface="PP Pangram Sans Rounded"/>
              </a:rPr>
              <a:t>Iarere</a:t>
            </a:r>
            <a:r>
              <a:rPr lang="en-US" sz="6000" dirty="0">
                <a:solidFill>
                  <a:srgbClr val="E43775"/>
                </a:solidFill>
                <a:latin typeface="PP Pangram Sans Rounded"/>
              </a:rPr>
              <a:t> </a:t>
            </a:r>
            <a:r>
              <a:rPr lang="en-US" sz="6000" dirty="0" err="1">
                <a:solidFill>
                  <a:srgbClr val="E43775"/>
                </a:solidFill>
                <a:latin typeface="PP Pangram Sans Rounded"/>
              </a:rPr>
              <a:t>Āio</a:t>
            </a:r>
            <a:endParaRPr lang="en-US" sz="6000" dirty="0">
              <a:solidFill>
                <a:srgbClr val="E43775"/>
              </a:solidFill>
              <a:latin typeface="PP Pangram Sans Rounde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0139E-2050-45BF-1E05-C45F744F0B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0" y="132280"/>
            <a:ext cx="1905004" cy="190500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FC80E943-3AB5-D45D-CF8C-6C399F1E5713}"/>
              </a:ext>
            </a:extLst>
          </p:cNvPr>
          <p:cNvSpPr txBox="1"/>
          <p:nvPr/>
        </p:nvSpPr>
        <p:spPr>
          <a:xfrm>
            <a:off x="6415839" y="642305"/>
            <a:ext cx="575091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34"/>
              </a:lnSpc>
            </a:pPr>
            <a:r>
              <a:rPr lang="en-US" sz="7450" dirty="0">
                <a:solidFill>
                  <a:srgbClr val="EE3378"/>
                </a:solidFill>
                <a:latin typeface="PP Pangram Sans Rounded"/>
              </a:rPr>
              <a:t>Question 4</a:t>
            </a:r>
            <a:endParaRPr lang="en-US" sz="7453" dirty="0">
              <a:solidFill>
                <a:srgbClr val="EE3378"/>
              </a:solidFill>
              <a:latin typeface="PP Pangram Sans Round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1137884" y="3619500"/>
            <a:ext cx="16012232" cy="213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600" dirty="0">
                <a:solidFill>
                  <a:srgbClr val="E43775"/>
                </a:solidFill>
                <a:latin typeface="PP Pangram Sans Rounded"/>
              </a:rPr>
              <a:t>True or false: </a:t>
            </a:r>
          </a:p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600" dirty="0">
                <a:solidFill>
                  <a:srgbClr val="E43775"/>
                </a:solidFill>
                <a:latin typeface="PP Pangram Sans Rounded"/>
              </a:rPr>
              <a:t>Pink Shirt Day began in Aotearoa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A0A97-82E9-16DE-B8DD-27D7822AF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"/>
            <a:ext cx="1905004" cy="190500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31B81BAA-6490-6547-62DB-BD05FCAD877A}"/>
              </a:ext>
            </a:extLst>
          </p:cNvPr>
          <p:cNvSpPr txBox="1"/>
          <p:nvPr/>
        </p:nvSpPr>
        <p:spPr>
          <a:xfrm>
            <a:off x="6415839" y="642305"/>
            <a:ext cx="575091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34"/>
              </a:lnSpc>
            </a:pPr>
            <a:r>
              <a:rPr lang="en-US" sz="7450" dirty="0">
                <a:solidFill>
                  <a:srgbClr val="EE3378"/>
                </a:solidFill>
                <a:latin typeface="PP Pangram Sans Rounded"/>
              </a:rPr>
              <a:t>Question 5</a:t>
            </a:r>
            <a:endParaRPr lang="en-US" sz="7453" dirty="0">
              <a:solidFill>
                <a:srgbClr val="EE3378"/>
              </a:solidFill>
              <a:latin typeface="PP Pangram Sans Round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3429000" y="4000500"/>
            <a:ext cx="11879870" cy="2131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6600" dirty="0">
                <a:solidFill>
                  <a:srgbClr val="E43775"/>
                </a:solidFill>
                <a:latin typeface="PP Pangram Sans Rounded"/>
              </a:rPr>
              <a:t>Who sang the lead single, Dance the Night, in the Barbie movie?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22341-6A4A-FF25-E3DA-53C7D9C95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"/>
            <a:ext cx="1905004" cy="190500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0A83D900-241C-D00A-CADA-0ECFB097AD84}"/>
              </a:ext>
            </a:extLst>
          </p:cNvPr>
          <p:cNvSpPr txBox="1"/>
          <p:nvPr/>
        </p:nvSpPr>
        <p:spPr>
          <a:xfrm>
            <a:off x="6415839" y="642305"/>
            <a:ext cx="575091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34"/>
              </a:lnSpc>
            </a:pPr>
            <a:r>
              <a:rPr lang="en-US" sz="7450" dirty="0">
                <a:solidFill>
                  <a:srgbClr val="EE3378"/>
                </a:solidFill>
                <a:latin typeface="PP Pangram Sans Rounded"/>
              </a:rPr>
              <a:t>Question 6</a:t>
            </a:r>
            <a:endParaRPr lang="en-US" sz="7453" dirty="0">
              <a:solidFill>
                <a:srgbClr val="EE3378"/>
              </a:solidFill>
              <a:latin typeface="PP Pangram Sans Round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484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745341" y="3081087"/>
            <a:ext cx="16797319" cy="4568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5400" dirty="0">
                <a:solidFill>
                  <a:srgbClr val="E43775"/>
                </a:solidFill>
                <a:latin typeface="PP Pangram Sans Rounded"/>
                <a:ea typeface="+mn-lt"/>
                <a:cs typeface="+mn-lt"/>
              </a:rPr>
              <a:t>Which iconic pop star was known for her bold pink hair early in her career?</a:t>
            </a:r>
          </a:p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5400" dirty="0">
                <a:solidFill>
                  <a:srgbClr val="E43775"/>
                </a:solidFill>
                <a:latin typeface="PP Pangram Sans Rounded"/>
                <a:ea typeface="+mn-lt"/>
                <a:cs typeface="+mn-lt"/>
              </a:rPr>
              <a:t>A) Lady Gaga</a:t>
            </a:r>
          </a:p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5400" dirty="0">
                <a:solidFill>
                  <a:srgbClr val="E43775"/>
                </a:solidFill>
                <a:latin typeface="PP Pangram Sans Rounded"/>
                <a:ea typeface="+mn-lt"/>
                <a:cs typeface="+mn-lt"/>
              </a:rPr>
              <a:t>B) </a:t>
            </a:r>
            <a:r>
              <a:rPr lang="en-US" sz="5400" dirty="0" err="1">
                <a:solidFill>
                  <a:srgbClr val="E43775"/>
                </a:solidFill>
                <a:latin typeface="PP Pangram Sans Rounded"/>
                <a:ea typeface="+mn-lt"/>
                <a:cs typeface="+mn-lt"/>
              </a:rPr>
              <a:t>P!nk</a:t>
            </a:r>
            <a:endParaRPr lang="en-US" sz="5400" dirty="0">
              <a:solidFill>
                <a:srgbClr val="E43775"/>
              </a:solidFill>
              <a:latin typeface="PP Pangram Sans Rounded"/>
              <a:ea typeface="+mn-lt"/>
              <a:cs typeface="+mn-lt"/>
            </a:endParaRPr>
          </a:p>
          <a:p>
            <a:pPr algn="ctr">
              <a:lnSpc>
                <a:spcPts val="9544"/>
              </a:lnSpc>
              <a:spcBef>
                <a:spcPct val="0"/>
              </a:spcBef>
            </a:pPr>
            <a:r>
              <a:rPr lang="en-US" sz="5400" dirty="0">
                <a:solidFill>
                  <a:srgbClr val="E43775"/>
                </a:solidFill>
                <a:latin typeface="PP Pangram Sans Rounded"/>
                <a:ea typeface="+mn-lt"/>
                <a:cs typeface="+mn-lt"/>
              </a:rPr>
              <a:t>C) Taylor Swift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0A83A-E092-B8D0-6D3D-93740BF812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"/>
            <a:ext cx="1905004" cy="190500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CDC8A540-F7FD-6034-8AE7-42C9014F1E4F}"/>
              </a:ext>
            </a:extLst>
          </p:cNvPr>
          <p:cNvSpPr txBox="1"/>
          <p:nvPr/>
        </p:nvSpPr>
        <p:spPr>
          <a:xfrm>
            <a:off x="6415839" y="642305"/>
            <a:ext cx="575091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34"/>
              </a:lnSpc>
            </a:pPr>
            <a:r>
              <a:rPr lang="en-US" sz="7450" dirty="0">
                <a:solidFill>
                  <a:srgbClr val="EE3378"/>
                </a:solidFill>
                <a:latin typeface="PP Pangram Sans Rounded"/>
              </a:rPr>
              <a:t>Question 7</a:t>
            </a:r>
            <a:endParaRPr lang="en-US" sz="7453" dirty="0">
              <a:solidFill>
                <a:srgbClr val="EE3378"/>
              </a:solidFill>
              <a:latin typeface="PP Pangram Sans Round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346199" y="4287456"/>
            <a:ext cx="17797548" cy="836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38"/>
              </a:lnSpc>
              <a:spcBef>
                <a:spcPct val="0"/>
              </a:spcBef>
            </a:pPr>
            <a:r>
              <a:rPr lang="en-US" sz="7200" dirty="0">
                <a:solidFill>
                  <a:srgbClr val="E43775"/>
                </a:solidFill>
                <a:latin typeface="PP Pangram Sans Rounded"/>
              </a:rPr>
              <a:t>What pink animal stands on one leg?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39A72-29AC-AE4C-73DD-CBFF0930F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"/>
            <a:ext cx="1905004" cy="190500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4AC6ED93-4B74-51E1-FBDE-DB6B9D3FDCDC}"/>
              </a:ext>
            </a:extLst>
          </p:cNvPr>
          <p:cNvSpPr txBox="1"/>
          <p:nvPr/>
        </p:nvSpPr>
        <p:spPr>
          <a:xfrm>
            <a:off x="6415839" y="642305"/>
            <a:ext cx="575091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34"/>
              </a:lnSpc>
            </a:pPr>
            <a:r>
              <a:rPr lang="en-US" sz="7450" dirty="0">
                <a:solidFill>
                  <a:srgbClr val="EE3378"/>
                </a:solidFill>
                <a:latin typeface="PP Pangram Sans Rounded"/>
              </a:rPr>
              <a:t>Question 8</a:t>
            </a:r>
            <a:endParaRPr lang="en-US" sz="7453" dirty="0">
              <a:solidFill>
                <a:srgbClr val="EE3378"/>
              </a:solidFill>
              <a:latin typeface="PP Pangram Sans Round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FD6E4ED07F54582C79FFB8031B374" ma:contentTypeVersion="22" ma:contentTypeDescription="Create a new document." ma:contentTypeScope="" ma:versionID="693091454eeba9b49a50b7f2035036b1">
  <xsd:schema xmlns:xsd="http://www.w3.org/2001/XMLSchema" xmlns:xs="http://www.w3.org/2001/XMLSchema" xmlns:p="http://schemas.microsoft.com/office/2006/metadata/properties" xmlns:ns2="2c42301b-c6dd-4269-91b9-17c9a1ee7006" xmlns:ns3="629fa9f3-65f0-4f99-94e6-4f6d9e273c92" targetNamespace="http://schemas.microsoft.com/office/2006/metadata/properties" ma:root="true" ma:fieldsID="68677a8dddbbc40bdd51371ad178d677" ns2:_="" ns3:_="">
    <xsd:import namespace="2c42301b-c6dd-4269-91b9-17c9a1ee7006"/>
    <xsd:import namespace="629fa9f3-65f0-4f99-94e6-4f6d9e273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ReadbyPA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Approval" minOccurs="0"/>
                <xsd:element ref="ns2:MediaServiceSearchProperties" minOccurs="0"/>
                <xsd:element ref="ns2:Appro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2301b-c6dd-4269-91b9-17c9a1ee7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ReadbyPA" ma:index="21" nillable="true" ma:displayName="Read by P&amp;A" ma:default="0" ma:format="Dropdown" ma:internalName="ReadbyPA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52b3390-3014-4f62-baac-4d26c891ed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pproval" ma:index="27" nillable="true" ma:displayName="Approval " ma:description="Sent to Diego " ma:format="Dropdown" ma:internalName="Approval">
      <xsd:simpleType>
        <xsd:restriction base="dms:Choice">
          <xsd:enumeration value="Needs review  "/>
          <xsd:enumeration value="Sent "/>
          <xsd:enumeration value="Choice 3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pproved" ma:index="29" nillable="true" ma:displayName="Approved" ma:format="Dropdown" ma:internalName="Approved">
      <xsd:simpleType>
        <xsd:restriction base="dms:Choice">
          <xsd:enumeration value="Draft"/>
          <xsd:enumeration value="Under review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fa9f3-65f0-4f99-94e6-4f6d9e273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2b2c375-6162-4dd0-8da2-f8aaabace7f8}" ma:internalName="TaxCatchAll" ma:showField="CatchAllData" ma:web="629fa9f3-65f0-4f99-94e6-4f6d9e273c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 xmlns="2c42301b-c6dd-4269-91b9-17c9a1ee7006" xsi:nil="true"/>
    <_Flow_SignoffStatus xmlns="2c42301b-c6dd-4269-91b9-17c9a1ee7006" xsi:nil="true"/>
    <lcf76f155ced4ddcb4097134ff3c332f xmlns="2c42301b-c6dd-4269-91b9-17c9a1ee7006">
      <Terms xmlns="http://schemas.microsoft.com/office/infopath/2007/PartnerControls"/>
    </lcf76f155ced4ddcb4097134ff3c332f>
    <ReadbyPA xmlns="2c42301b-c6dd-4269-91b9-17c9a1ee7006">false</ReadbyPA>
    <TaxCatchAll xmlns="629fa9f3-65f0-4f99-94e6-4f6d9e273c92" xsi:nil="true"/>
    <Approved xmlns="2c42301b-c6dd-4269-91b9-17c9a1ee7006" xsi:nil="true"/>
  </documentManagement>
</p:properties>
</file>

<file path=customXml/itemProps1.xml><?xml version="1.0" encoding="utf-8"?>
<ds:datastoreItem xmlns:ds="http://schemas.openxmlformats.org/officeDocument/2006/customXml" ds:itemID="{B7D278A9-EB81-4728-A9C2-0F9A5EAE34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695BF4-DF9E-4854-A416-8E2E5FAABE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2301b-c6dd-4269-91b9-17c9a1ee7006"/>
    <ds:schemaRef ds:uri="629fa9f3-65f0-4f99-94e6-4f6d9e273c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EC238D-ABD7-433A-922C-078F14084C4B}">
  <ds:schemaRefs>
    <ds:schemaRef ds:uri="http://schemas.microsoft.com/office/2006/metadata/properties"/>
    <ds:schemaRef ds:uri="http://schemas.microsoft.com/office/infopath/2007/PartnerControls"/>
    <ds:schemaRef ds:uri="2c42301b-c6dd-4269-91b9-17c9a1ee7006"/>
    <ds:schemaRef ds:uri="629fa9f3-65f0-4f99-94e6-4f6d9e273c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277</Words>
  <Application>Microsoft Office PowerPoint</Application>
  <PresentationFormat>Custom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PSD Pink Quiz</dc:title>
  <dc:creator>Stephanie Brown</dc:creator>
  <cp:lastModifiedBy>Stephanie Brown</cp:lastModifiedBy>
  <cp:revision>120</cp:revision>
  <dcterms:created xsi:type="dcterms:W3CDTF">2006-08-16T00:00:00Z</dcterms:created>
  <dcterms:modified xsi:type="dcterms:W3CDTF">2025-02-21T00:13:09Z</dcterms:modified>
  <dc:identifier>DAF7Z5Xzfb0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0x010100B84FD6E4ED07F54582C79FFB8031B374</vt:lpwstr>
  </property>
  <property fmtid="{D5CDD505-2E9C-101B-9397-08002B2CF9AE}" pid="3" name="MediaServiceImageTags">
    <vt:lpwstr/>
  </property>
</Properties>
</file>