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71" r:id="rId7"/>
    <p:sldId id="261" r:id="rId8"/>
    <p:sldId id="269" r:id="rId9"/>
    <p:sldId id="270" r:id="rId10"/>
    <p:sldId id="258" r:id="rId11"/>
    <p:sldId id="259" r:id="rId12"/>
    <p:sldId id="260" r:id="rId13"/>
    <p:sldId id="264" r:id="rId14"/>
    <p:sldId id="266" r:id="rId15"/>
    <p:sldId id="267" r:id="rId16"/>
    <p:sldId id="268" r:id="rId17"/>
  </p:sldIdLst>
  <p:sldSz cx="18288000" cy="10287000"/>
  <p:notesSz cx="6858000" cy="9144000"/>
  <p:embeddedFontLst>
    <p:embeddedFont>
      <p:font typeface="PP Pangram Sans Rounde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815C98-591C-9D19-7809-30D8752FD152}" name="Tihana Babic" initials="TB" userId="S::tihana.babic@mentalhealth.org.nz::26b74c80-460b-4792-86a4-49ce92dba31b" providerId="AD"/>
  <p188:author id="{FC38DCAE-5C18-2B4C-E3D4-8AFA8082A2B2}" name="Stephanie Brown" initials="SB" userId="S::stephanie.brown@mentalhealth.org.nz::ae62c961-85dd-4da3-94a5-8f55ca49c3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ECF74-104D-1039-06D9-13679013A444}" v="92" dt="2025-02-25T19:45:04.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Brown" userId="S::stephanie.brown@mentalhealth.org.nz::ae62c961-85dd-4da3-94a5-8f55ca49c311" providerId="AD" clId="Web-{43CECF74-104D-1039-06D9-13679013A444}"/>
    <pc:docChg chg="modSld">
      <pc:chgData name="Stephanie Brown" userId="S::stephanie.brown@mentalhealth.org.nz::ae62c961-85dd-4da3-94a5-8f55ca49c311" providerId="AD" clId="Web-{43CECF74-104D-1039-06D9-13679013A444}" dt="2025-02-25T19:45:02.984" v="45" actId="20577"/>
      <pc:docMkLst>
        <pc:docMk/>
      </pc:docMkLst>
      <pc:sldChg chg="modSp">
        <pc:chgData name="Stephanie Brown" userId="S::stephanie.brown@mentalhealth.org.nz::ae62c961-85dd-4da3-94a5-8f55ca49c311" providerId="AD" clId="Web-{43CECF74-104D-1039-06D9-13679013A444}" dt="2025-02-25T19:43:01.716" v="20" actId="14100"/>
        <pc:sldMkLst>
          <pc:docMk/>
          <pc:sldMk cId="0" sldId="259"/>
        </pc:sldMkLst>
        <pc:spChg chg="mod">
          <ac:chgData name="Stephanie Brown" userId="S::stephanie.brown@mentalhealth.org.nz::ae62c961-85dd-4da3-94a5-8f55ca49c311" providerId="AD" clId="Web-{43CECF74-104D-1039-06D9-13679013A444}" dt="2025-02-25T19:43:01.716" v="20" actId="14100"/>
          <ac:spMkLst>
            <pc:docMk/>
            <pc:sldMk cId="0" sldId="259"/>
            <ac:spMk id="3" creationId="{00000000-0000-0000-0000-000000000000}"/>
          </ac:spMkLst>
        </pc:spChg>
      </pc:sldChg>
      <pc:sldChg chg="modSp">
        <pc:chgData name="Stephanie Brown" userId="S::stephanie.brown@mentalhealth.org.nz::ae62c961-85dd-4da3-94a5-8f55ca49c311" providerId="AD" clId="Web-{43CECF74-104D-1039-06D9-13679013A444}" dt="2025-02-25T19:45:02.984" v="45" actId="20577"/>
        <pc:sldMkLst>
          <pc:docMk/>
          <pc:sldMk cId="0" sldId="268"/>
        </pc:sldMkLst>
        <pc:spChg chg="mod">
          <ac:chgData name="Stephanie Brown" userId="S::stephanie.brown@mentalhealth.org.nz::ae62c961-85dd-4da3-94a5-8f55ca49c311" providerId="AD" clId="Web-{43CECF74-104D-1039-06D9-13679013A444}" dt="2025-02-25T19:45:02.984" v="45" actId="20577"/>
          <ac:spMkLst>
            <pc:docMk/>
            <pc:sldMk cId="0" sldId="268"/>
            <ac:spMk id="4" creationId="{00000000-0000-0000-0000-000000000000}"/>
          </ac:spMkLst>
        </pc:spChg>
      </pc:sldChg>
    </pc:docChg>
  </pc:docChgLst>
  <pc:docChgLst>
    <pc:chgData name="Stephanie Brown" userId="ae62c961-85dd-4da3-94a5-8f55ca49c311" providerId="ADAL" clId="{71FDA527-6C1F-4FC6-835E-059E50467D9B}"/>
    <pc:docChg chg="undo custSel modSld">
      <pc:chgData name="Stephanie Brown" userId="ae62c961-85dd-4da3-94a5-8f55ca49c311" providerId="ADAL" clId="{71FDA527-6C1F-4FC6-835E-059E50467D9B}" dt="2024-12-02T23:58:27.406" v="650" actId="1076"/>
      <pc:docMkLst>
        <pc:docMk/>
      </pc:docMkLst>
      <pc:sldChg chg="modSp mod">
        <pc:chgData name="Stephanie Brown" userId="ae62c961-85dd-4da3-94a5-8f55ca49c311" providerId="ADAL" clId="{71FDA527-6C1F-4FC6-835E-059E50467D9B}" dt="2024-12-02T23:58:27.406" v="650" actId="1076"/>
        <pc:sldMkLst>
          <pc:docMk/>
          <pc:sldMk cId="0" sldId="256"/>
        </pc:sldMkLst>
        <pc:spChg chg="mod">
          <ac:chgData name="Stephanie Brown" userId="ae62c961-85dd-4da3-94a5-8f55ca49c311" providerId="ADAL" clId="{71FDA527-6C1F-4FC6-835E-059E50467D9B}" dt="2024-12-02T23:58:27.406" v="650" actId="1076"/>
          <ac:spMkLst>
            <pc:docMk/>
            <pc:sldMk cId="0" sldId="256"/>
            <ac:spMk id="4" creationId="{C72F90A3-A894-E957-7F4D-390DF22ED595}"/>
          </ac:spMkLst>
        </pc:spChg>
      </pc:sldChg>
      <pc:sldChg chg="addSp delSp modSp mod">
        <pc:chgData name="Stephanie Brown" userId="ae62c961-85dd-4da3-94a5-8f55ca49c311" providerId="ADAL" clId="{71FDA527-6C1F-4FC6-835E-059E50467D9B}" dt="2024-12-02T23:56:30.787" v="639" actId="478"/>
        <pc:sldMkLst>
          <pc:docMk/>
          <pc:sldMk cId="0" sldId="257"/>
        </pc:sldMkLst>
        <pc:spChg chg="add del">
          <ac:chgData name="Stephanie Brown" userId="ae62c961-85dd-4da3-94a5-8f55ca49c311" providerId="ADAL" clId="{71FDA527-6C1F-4FC6-835E-059E50467D9B}" dt="2024-12-02T23:56:27.759" v="638" actId="478"/>
          <ac:spMkLst>
            <pc:docMk/>
            <pc:sldMk cId="0" sldId="257"/>
            <ac:spMk id="2" creationId="{00000000-0000-0000-0000-000000000000}"/>
          </ac:spMkLst>
        </pc:spChg>
        <pc:spChg chg="del mod">
          <ac:chgData name="Stephanie Brown" userId="ae62c961-85dd-4da3-94a5-8f55ca49c311" providerId="ADAL" clId="{71FDA527-6C1F-4FC6-835E-059E50467D9B}" dt="2024-12-02T23:56:30.787" v="639" actId="478"/>
          <ac:spMkLst>
            <pc:docMk/>
            <pc:sldMk cId="0" sldId="257"/>
            <ac:spMk id="3" creationId="{A66E8E17-3CE4-0D6B-F91E-550823CADCAD}"/>
          </ac:spMkLst>
        </pc:spChg>
      </pc:sldChg>
      <pc:sldChg chg="modSp mod">
        <pc:chgData name="Stephanie Brown" userId="ae62c961-85dd-4da3-94a5-8f55ca49c311" providerId="ADAL" clId="{71FDA527-6C1F-4FC6-835E-059E50467D9B}" dt="2024-12-02T23:46:55.715" v="602" actId="20577"/>
        <pc:sldMkLst>
          <pc:docMk/>
          <pc:sldMk cId="0" sldId="260"/>
        </pc:sldMkLst>
        <pc:spChg chg="mod">
          <ac:chgData name="Stephanie Brown" userId="ae62c961-85dd-4da3-94a5-8f55ca49c311" providerId="ADAL" clId="{71FDA527-6C1F-4FC6-835E-059E50467D9B}" dt="2024-12-02T23:13:28.413" v="63" actId="1076"/>
          <ac:spMkLst>
            <pc:docMk/>
            <pc:sldMk cId="0" sldId="260"/>
            <ac:spMk id="2" creationId="{00000000-0000-0000-0000-000000000000}"/>
          </ac:spMkLst>
        </pc:spChg>
        <pc:spChg chg="mod">
          <ac:chgData name="Stephanie Brown" userId="ae62c961-85dd-4da3-94a5-8f55ca49c311" providerId="ADAL" clId="{71FDA527-6C1F-4FC6-835E-059E50467D9B}" dt="2024-12-02T23:46:55.715" v="602" actId="20577"/>
          <ac:spMkLst>
            <pc:docMk/>
            <pc:sldMk cId="0" sldId="260"/>
            <ac:spMk id="5" creationId="{00000000-0000-0000-0000-000000000000}"/>
          </ac:spMkLst>
        </pc:spChg>
      </pc:sldChg>
      <pc:sldChg chg="delSp modSp mod">
        <pc:chgData name="Stephanie Brown" userId="ae62c961-85dd-4da3-94a5-8f55ca49c311" providerId="ADAL" clId="{71FDA527-6C1F-4FC6-835E-059E50467D9B}" dt="2024-12-02T23:57:39.411" v="648" actId="1076"/>
        <pc:sldMkLst>
          <pc:docMk/>
          <pc:sldMk cId="0" sldId="261"/>
        </pc:sldMkLst>
        <pc:spChg chg="mod">
          <ac:chgData name="Stephanie Brown" userId="ae62c961-85dd-4da3-94a5-8f55ca49c311" providerId="ADAL" clId="{71FDA527-6C1F-4FC6-835E-059E50467D9B}" dt="2024-12-02T23:57:25.150" v="646" actId="1076"/>
          <ac:spMkLst>
            <pc:docMk/>
            <pc:sldMk cId="0" sldId="261"/>
            <ac:spMk id="2" creationId="{00000000-0000-0000-0000-000000000000}"/>
          </ac:spMkLst>
        </pc:spChg>
        <pc:spChg chg="mod">
          <ac:chgData name="Stephanie Brown" userId="ae62c961-85dd-4da3-94a5-8f55ca49c311" providerId="ADAL" clId="{71FDA527-6C1F-4FC6-835E-059E50467D9B}" dt="2024-12-02T23:57:39.411" v="648" actId="1076"/>
          <ac:spMkLst>
            <pc:docMk/>
            <pc:sldMk cId="0" sldId="261"/>
            <ac:spMk id="3" creationId="{EE3F7CC8-331C-ED15-18A3-13EA5838117C}"/>
          </ac:spMkLst>
        </pc:spChg>
        <pc:spChg chg="mod">
          <ac:chgData name="Stephanie Brown" userId="ae62c961-85dd-4da3-94a5-8f55ca49c311" providerId="ADAL" clId="{71FDA527-6C1F-4FC6-835E-059E50467D9B}" dt="2024-12-02T23:23:52.313" v="328" actId="1076"/>
          <ac:spMkLst>
            <pc:docMk/>
            <pc:sldMk cId="0" sldId="261"/>
            <ac:spMk id="5" creationId="{00000000-0000-0000-0000-000000000000}"/>
          </ac:spMkLst>
        </pc:spChg>
        <pc:spChg chg="del">
          <ac:chgData name="Stephanie Brown" userId="ae62c961-85dd-4da3-94a5-8f55ca49c311" providerId="ADAL" clId="{71FDA527-6C1F-4FC6-835E-059E50467D9B}" dt="2024-12-02T23:19:44.634" v="195" actId="478"/>
          <ac:spMkLst>
            <pc:docMk/>
            <pc:sldMk cId="0" sldId="261"/>
            <ac:spMk id="6" creationId="{4AFD4EB1-91BB-5402-64F0-DF8AE686E736}"/>
          </ac:spMkLst>
        </pc:spChg>
      </pc:sldChg>
      <pc:sldChg chg="modSp mod">
        <pc:chgData name="Stephanie Brown" userId="ae62c961-85dd-4da3-94a5-8f55ca49c311" providerId="ADAL" clId="{71FDA527-6C1F-4FC6-835E-059E50467D9B}" dt="2024-12-02T23:54:15.399" v="633" actId="1076"/>
        <pc:sldMkLst>
          <pc:docMk/>
          <pc:sldMk cId="0" sldId="267"/>
        </pc:sldMkLst>
        <pc:spChg chg="mod">
          <ac:chgData name="Stephanie Brown" userId="ae62c961-85dd-4da3-94a5-8f55ca49c311" providerId="ADAL" clId="{71FDA527-6C1F-4FC6-835E-059E50467D9B}" dt="2024-12-02T23:51:54.886" v="628" actId="255"/>
          <ac:spMkLst>
            <pc:docMk/>
            <pc:sldMk cId="0" sldId="267"/>
            <ac:spMk id="5" creationId="{00000000-0000-0000-0000-000000000000}"/>
          </ac:spMkLst>
        </pc:spChg>
        <pc:spChg chg="mod">
          <ac:chgData name="Stephanie Brown" userId="ae62c961-85dd-4da3-94a5-8f55ca49c311" providerId="ADAL" clId="{71FDA527-6C1F-4FC6-835E-059E50467D9B}" dt="2024-12-02T23:54:15.399" v="633" actId="1076"/>
          <ac:spMkLst>
            <pc:docMk/>
            <pc:sldMk cId="0" sldId="267"/>
            <ac:spMk id="6" creationId="{23215763-F7E4-3A6C-0206-CCBBCEE8BF8F}"/>
          </ac:spMkLst>
        </pc:spChg>
      </pc:sldChg>
      <pc:sldChg chg="modSp mod">
        <pc:chgData name="Stephanie Brown" userId="ae62c961-85dd-4da3-94a5-8f55ca49c311" providerId="ADAL" clId="{71FDA527-6C1F-4FC6-835E-059E50467D9B}" dt="2024-12-02T23:51:41.670" v="626" actId="404"/>
        <pc:sldMkLst>
          <pc:docMk/>
          <pc:sldMk cId="0" sldId="268"/>
        </pc:sldMkLst>
        <pc:spChg chg="mod">
          <ac:chgData name="Stephanie Brown" userId="ae62c961-85dd-4da3-94a5-8f55ca49c311" providerId="ADAL" clId="{71FDA527-6C1F-4FC6-835E-059E50467D9B}" dt="2024-12-02T23:22:07.778" v="325" actId="1076"/>
          <ac:spMkLst>
            <pc:docMk/>
            <pc:sldMk cId="0" sldId="268"/>
            <ac:spMk id="2" creationId="{00000000-0000-0000-0000-000000000000}"/>
          </ac:spMkLst>
        </pc:spChg>
        <pc:spChg chg="mod">
          <ac:chgData name="Stephanie Brown" userId="ae62c961-85dd-4da3-94a5-8f55ca49c311" providerId="ADAL" clId="{71FDA527-6C1F-4FC6-835E-059E50467D9B}" dt="2024-12-02T23:51:41.670" v="626" actId="404"/>
          <ac:spMkLst>
            <pc:docMk/>
            <pc:sldMk cId="0" sldId="268"/>
            <ac:spMk id="4" creationId="{00000000-0000-0000-0000-000000000000}"/>
          </ac:spMkLst>
        </pc:spChg>
        <pc:spChg chg="mod">
          <ac:chgData name="Stephanie Brown" userId="ae62c961-85dd-4da3-94a5-8f55ca49c311" providerId="ADAL" clId="{71FDA527-6C1F-4FC6-835E-059E50467D9B}" dt="2024-12-02T23:49:26.720" v="614" actId="2711"/>
          <ac:spMkLst>
            <pc:docMk/>
            <pc:sldMk cId="0" sldId="268"/>
            <ac:spMk id="5" creationId="{0E011A00-4F93-90F9-01A3-BEC3007ADED9}"/>
          </ac:spMkLst>
        </pc:spChg>
      </pc:sldChg>
      <pc:sldChg chg="modSp mod">
        <pc:chgData name="Stephanie Brown" userId="ae62c961-85dd-4da3-94a5-8f55ca49c311" providerId="ADAL" clId="{71FDA527-6C1F-4FC6-835E-059E50467D9B}" dt="2024-12-02T23:57:45.509" v="649" actId="1076"/>
        <pc:sldMkLst>
          <pc:docMk/>
          <pc:sldMk cId="2419917642" sldId="269"/>
        </pc:sldMkLst>
        <pc:spChg chg="mod">
          <ac:chgData name="Stephanie Brown" userId="ae62c961-85dd-4da3-94a5-8f55ca49c311" providerId="ADAL" clId="{71FDA527-6C1F-4FC6-835E-059E50467D9B}" dt="2024-12-02T23:57:45.509" v="649" actId="1076"/>
          <ac:spMkLst>
            <pc:docMk/>
            <pc:sldMk cId="2419917642" sldId="269"/>
            <ac:spMk id="4" creationId="{3B32556B-EF2A-5177-0858-EBFC056A7D44}"/>
          </ac:spMkLst>
        </pc:spChg>
      </pc:sldChg>
      <pc:sldChg chg="delSp modSp mod">
        <pc:chgData name="Stephanie Brown" userId="ae62c961-85dd-4da3-94a5-8f55ca49c311" providerId="ADAL" clId="{71FDA527-6C1F-4FC6-835E-059E50467D9B}" dt="2024-12-02T23:16:14.166" v="100" actId="403"/>
        <pc:sldMkLst>
          <pc:docMk/>
          <pc:sldMk cId="855834506" sldId="270"/>
        </pc:sldMkLst>
        <pc:spChg chg="mod">
          <ac:chgData name="Stephanie Brown" userId="ae62c961-85dd-4da3-94a5-8f55ca49c311" providerId="ADAL" clId="{71FDA527-6C1F-4FC6-835E-059E50467D9B}" dt="2024-12-02T23:16:14.166" v="100" actId="403"/>
          <ac:spMkLst>
            <pc:docMk/>
            <pc:sldMk cId="855834506" sldId="270"/>
            <ac:spMk id="3" creationId="{00000000-0000-0000-0000-000000000000}"/>
          </ac:spMkLst>
        </pc:spChg>
        <pc:spChg chg="del">
          <ac:chgData name="Stephanie Brown" userId="ae62c961-85dd-4da3-94a5-8f55ca49c311" providerId="ADAL" clId="{71FDA527-6C1F-4FC6-835E-059E50467D9B}" dt="2024-12-02T23:10:51.464" v="45" actId="478"/>
          <ac:spMkLst>
            <pc:docMk/>
            <pc:sldMk cId="855834506" sldId="270"/>
            <ac:spMk id="7" creationId="{3F04897A-803B-91C3-68DB-C65954F6B99E}"/>
          </ac:spMkLst>
        </pc:spChg>
      </pc:sldChg>
      <pc:sldChg chg="delSp modSp mod">
        <pc:chgData name="Stephanie Brown" userId="ae62c961-85dd-4da3-94a5-8f55ca49c311" providerId="ADAL" clId="{71FDA527-6C1F-4FC6-835E-059E50467D9B}" dt="2024-12-02T23:56:38.754" v="641" actId="478"/>
        <pc:sldMkLst>
          <pc:docMk/>
          <pc:sldMk cId="894863746" sldId="271"/>
        </pc:sldMkLst>
        <pc:spChg chg="mod">
          <ac:chgData name="Stephanie Brown" userId="ae62c961-85dd-4da3-94a5-8f55ca49c311" providerId="ADAL" clId="{71FDA527-6C1F-4FC6-835E-059E50467D9B}" dt="2024-12-02T22:59:21.693" v="10" actId="1076"/>
          <ac:spMkLst>
            <pc:docMk/>
            <pc:sldMk cId="894863746" sldId="271"/>
            <ac:spMk id="2" creationId="{00000000-0000-0000-0000-000000000000}"/>
          </ac:spMkLst>
        </pc:spChg>
        <pc:spChg chg="del mod">
          <ac:chgData name="Stephanie Brown" userId="ae62c961-85dd-4da3-94a5-8f55ca49c311" providerId="ADAL" clId="{71FDA527-6C1F-4FC6-835E-059E50467D9B}" dt="2024-12-02T23:56:38.754" v="641" actId="478"/>
          <ac:spMkLst>
            <pc:docMk/>
            <pc:sldMk cId="894863746" sldId="271"/>
            <ac:spMk id="3" creationId="{A002F90D-6E77-4778-1DB4-1CE2409AC95E}"/>
          </ac:spMkLst>
        </pc:spChg>
        <pc:spChg chg="mod">
          <ac:chgData name="Stephanie Brown" userId="ae62c961-85dd-4da3-94a5-8f55ca49c311" providerId="ADAL" clId="{71FDA527-6C1F-4FC6-835E-059E50467D9B}" dt="2024-12-02T22:59:26.826" v="11" actId="1076"/>
          <ac:spMkLst>
            <pc:docMk/>
            <pc:sldMk cId="894863746" sldId="271"/>
            <ac:spMk id="5" creationId="{00000000-0000-0000-0000-000000000000}"/>
          </ac:spMkLst>
        </pc:spChg>
      </pc:sldChg>
    </pc:docChg>
  </pc:docChgLst>
  <pc:docChgLst>
    <pc:chgData name="Tihana Babic" userId="S::tihana.babic@mentalhealth.org.nz::26b74c80-460b-4792-86a4-49ce92dba31b" providerId="AD" clId="Web-{BCF902AE-E3D5-DF20-7627-751F08012679}"/>
    <pc:docChg chg="mod">
      <pc:chgData name="Tihana Babic" userId="S::tihana.babic@mentalhealth.org.nz::26b74c80-460b-4792-86a4-49ce92dba31b" providerId="AD" clId="Web-{BCF902AE-E3D5-DF20-7627-751F08012679}" dt="2025-01-15T01:31:59.702" v="0"/>
      <pc:docMkLst>
        <pc:docMk/>
      </pc:docMkLst>
    </pc:docChg>
  </pc:docChgLst>
  <pc:docChgLst>
    <pc:chgData name="Stephanie Brown" userId="S::stephanie.brown@mentalhealth.org.nz::ae62c961-85dd-4da3-94a5-8f55ca49c311" providerId="AD" clId="Web-{776E9F31-0F95-1707-138F-BCB1288894AB}"/>
    <pc:docChg chg="mod modSld">
      <pc:chgData name="Stephanie Brown" userId="S::stephanie.brown@mentalhealth.org.nz::ae62c961-85dd-4da3-94a5-8f55ca49c311" providerId="AD" clId="Web-{776E9F31-0F95-1707-138F-BCB1288894AB}" dt="2025-01-23T23:41:48.306" v="105"/>
      <pc:docMkLst>
        <pc:docMk/>
      </pc:docMkLst>
      <pc:sldChg chg="modSp">
        <pc:chgData name="Stephanie Brown" userId="S::stephanie.brown@mentalhealth.org.nz::ae62c961-85dd-4da3-94a5-8f55ca49c311" providerId="AD" clId="Web-{776E9F31-0F95-1707-138F-BCB1288894AB}" dt="2025-01-23T23:38:07.103" v="40" actId="1076"/>
        <pc:sldMkLst>
          <pc:docMk/>
          <pc:sldMk cId="0" sldId="257"/>
        </pc:sldMkLst>
        <pc:spChg chg="mod">
          <ac:chgData name="Stephanie Brown" userId="S::stephanie.brown@mentalhealth.org.nz::ae62c961-85dd-4da3-94a5-8f55ca49c311" providerId="AD" clId="Web-{776E9F31-0F95-1707-138F-BCB1288894AB}" dt="2025-01-23T23:36:14.775" v="14" actId="1076"/>
          <ac:spMkLst>
            <pc:docMk/>
            <pc:sldMk cId="0" sldId="257"/>
            <ac:spMk id="2" creationId="{00000000-0000-0000-0000-000000000000}"/>
          </ac:spMkLst>
        </pc:spChg>
        <pc:spChg chg="mod">
          <ac:chgData name="Stephanie Brown" userId="S::stephanie.brown@mentalhealth.org.nz::ae62c961-85dd-4da3-94a5-8f55ca49c311" providerId="AD" clId="Web-{776E9F31-0F95-1707-138F-BCB1288894AB}" dt="2025-01-23T23:36:56.634" v="28" actId="20577"/>
          <ac:spMkLst>
            <pc:docMk/>
            <pc:sldMk cId="0" sldId="257"/>
            <ac:spMk id="4" creationId="{00000000-0000-0000-0000-000000000000}"/>
          </ac:spMkLst>
        </pc:spChg>
        <pc:spChg chg="mod">
          <ac:chgData name="Stephanie Brown" userId="S::stephanie.brown@mentalhealth.org.nz::ae62c961-85dd-4da3-94a5-8f55ca49c311" providerId="AD" clId="Web-{776E9F31-0F95-1707-138F-BCB1288894AB}" dt="2025-01-23T23:38:07.103" v="40" actId="1076"/>
          <ac:spMkLst>
            <pc:docMk/>
            <pc:sldMk cId="0" sldId="257"/>
            <ac:spMk id="5" creationId="{00000000-0000-0000-0000-000000000000}"/>
          </ac:spMkLst>
        </pc:spChg>
        <pc:spChg chg="mod">
          <ac:chgData name="Stephanie Brown" userId="S::stephanie.brown@mentalhealth.org.nz::ae62c961-85dd-4da3-94a5-8f55ca49c311" providerId="AD" clId="Web-{776E9F31-0F95-1707-138F-BCB1288894AB}" dt="2025-01-23T23:36:56.025" v="22" actId="14100"/>
          <ac:spMkLst>
            <pc:docMk/>
            <pc:sldMk cId="0" sldId="257"/>
            <ac:spMk id="6" creationId="{466D2DFD-52EF-8488-0457-91ED3E9439C4}"/>
          </ac:spMkLst>
        </pc:spChg>
      </pc:sldChg>
      <pc:sldChg chg="addSp delSp modSp">
        <pc:chgData name="Stephanie Brown" userId="S::stephanie.brown@mentalhealth.org.nz::ae62c961-85dd-4da3-94a5-8f55ca49c311" providerId="AD" clId="Web-{776E9F31-0F95-1707-138F-BCB1288894AB}" dt="2025-01-23T23:40:22.869" v="87"/>
        <pc:sldMkLst>
          <pc:docMk/>
          <pc:sldMk cId="0" sldId="258"/>
        </pc:sldMkLst>
        <pc:spChg chg="del mod">
          <ac:chgData name="Stephanie Brown" userId="S::stephanie.brown@mentalhealth.org.nz::ae62c961-85dd-4da3-94a5-8f55ca49c311" providerId="AD" clId="Web-{776E9F31-0F95-1707-138F-BCB1288894AB}" dt="2025-01-23T23:40:22.869" v="87"/>
          <ac:spMkLst>
            <pc:docMk/>
            <pc:sldMk cId="0" sldId="258"/>
            <ac:spMk id="5" creationId="{00000000-0000-0000-0000-000000000000}"/>
          </ac:spMkLst>
        </pc:spChg>
        <pc:spChg chg="add mod">
          <ac:chgData name="Stephanie Brown" userId="S::stephanie.brown@mentalhealth.org.nz::ae62c961-85dd-4da3-94a5-8f55ca49c311" providerId="AD" clId="Web-{776E9F31-0F95-1707-138F-BCB1288894AB}" dt="2025-01-23T23:40:14.447" v="85" actId="20577"/>
          <ac:spMkLst>
            <pc:docMk/>
            <pc:sldMk cId="0" sldId="258"/>
            <ac:spMk id="7" creationId="{4ED14047-3502-5F32-64D5-99B2BF24FAC0}"/>
          </ac:spMkLst>
        </pc:spChg>
      </pc:sldChg>
      <pc:sldChg chg="addSp delSp modSp">
        <pc:chgData name="Stephanie Brown" userId="S::stephanie.brown@mentalhealth.org.nz::ae62c961-85dd-4da3-94a5-8f55ca49c311" providerId="AD" clId="Web-{776E9F31-0F95-1707-138F-BCB1288894AB}" dt="2025-01-23T23:40:33.712" v="90"/>
        <pc:sldMkLst>
          <pc:docMk/>
          <pc:sldMk cId="0" sldId="259"/>
        </pc:sldMkLst>
        <pc:spChg chg="del">
          <ac:chgData name="Stephanie Brown" userId="S::stephanie.brown@mentalhealth.org.nz::ae62c961-85dd-4da3-94a5-8f55ca49c311" providerId="AD" clId="Web-{776E9F31-0F95-1707-138F-BCB1288894AB}" dt="2025-01-23T23:40:33.712" v="90"/>
          <ac:spMkLst>
            <pc:docMk/>
            <pc:sldMk cId="0" sldId="259"/>
            <ac:spMk id="5" creationId="{00000000-0000-0000-0000-000000000000}"/>
          </ac:spMkLst>
        </pc:spChg>
        <pc:spChg chg="add mod">
          <ac:chgData name="Stephanie Brown" userId="S::stephanie.brown@mentalhealth.org.nz::ae62c961-85dd-4da3-94a5-8f55ca49c311" providerId="AD" clId="Web-{776E9F31-0F95-1707-138F-BCB1288894AB}" dt="2025-01-23T23:40:29.947" v="89" actId="20577"/>
          <ac:spMkLst>
            <pc:docMk/>
            <pc:sldMk cId="0" sldId="259"/>
            <ac:spMk id="7" creationId="{52AFC18F-5F69-98C0-6C8A-22E493C7335D}"/>
          </ac:spMkLst>
        </pc:spChg>
      </pc:sldChg>
      <pc:sldChg chg="addSp delSp modSp">
        <pc:chgData name="Stephanie Brown" userId="S::stephanie.brown@mentalhealth.org.nz::ae62c961-85dd-4da3-94a5-8f55ca49c311" providerId="AD" clId="Web-{776E9F31-0F95-1707-138F-BCB1288894AB}" dt="2025-01-23T23:41:03.478" v="94"/>
        <pc:sldMkLst>
          <pc:docMk/>
          <pc:sldMk cId="0" sldId="260"/>
        </pc:sldMkLst>
        <pc:spChg chg="del mod">
          <ac:chgData name="Stephanie Brown" userId="S::stephanie.brown@mentalhealth.org.nz::ae62c961-85dd-4da3-94a5-8f55ca49c311" providerId="AD" clId="Web-{776E9F31-0F95-1707-138F-BCB1288894AB}" dt="2025-01-23T23:41:03.478" v="94"/>
          <ac:spMkLst>
            <pc:docMk/>
            <pc:sldMk cId="0" sldId="260"/>
            <ac:spMk id="4" creationId="{00000000-0000-0000-0000-000000000000}"/>
          </ac:spMkLst>
        </pc:spChg>
        <pc:spChg chg="add mod">
          <ac:chgData name="Stephanie Brown" userId="S::stephanie.brown@mentalhealth.org.nz::ae62c961-85dd-4da3-94a5-8f55ca49c311" providerId="AD" clId="Web-{776E9F31-0F95-1707-138F-BCB1288894AB}" dt="2025-01-23T23:40:56.665" v="92" actId="20577"/>
          <ac:spMkLst>
            <pc:docMk/>
            <pc:sldMk cId="0" sldId="260"/>
            <ac:spMk id="7" creationId="{89F4006B-3910-222E-F9AB-7DDE35DB353F}"/>
          </ac:spMkLst>
        </pc:spChg>
      </pc:sldChg>
      <pc:sldChg chg="modSp">
        <pc:chgData name="Stephanie Brown" userId="S::stephanie.brown@mentalhealth.org.nz::ae62c961-85dd-4da3-94a5-8f55ca49c311" providerId="AD" clId="Web-{776E9F31-0F95-1707-138F-BCB1288894AB}" dt="2025-01-23T23:39:21.009" v="61" actId="1076"/>
        <pc:sldMkLst>
          <pc:docMk/>
          <pc:sldMk cId="0" sldId="261"/>
        </pc:sldMkLst>
        <pc:spChg chg="mod">
          <ac:chgData name="Stephanie Brown" userId="S::stephanie.brown@mentalhealth.org.nz::ae62c961-85dd-4da3-94a5-8f55ca49c311" providerId="AD" clId="Web-{776E9F31-0F95-1707-138F-BCB1288894AB}" dt="2025-01-23T23:39:15.822" v="60" actId="1076"/>
          <ac:spMkLst>
            <pc:docMk/>
            <pc:sldMk cId="0" sldId="261"/>
            <ac:spMk id="2" creationId="{00000000-0000-0000-0000-000000000000}"/>
          </ac:spMkLst>
        </pc:spChg>
        <pc:spChg chg="mod">
          <ac:chgData name="Stephanie Brown" userId="S::stephanie.brown@mentalhealth.org.nz::ae62c961-85dd-4da3-94a5-8f55ca49c311" providerId="AD" clId="Web-{776E9F31-0F95-1707-138F-BCB1288894AB}" dt="2025-01-23T23:39:21.009" v="61" actId="1076"/>
          <ac:spMkLst>
            <pc:docMk/>
            <pc:sldMk cId="0" sldId="261"/>
            <ac:spMk id="4" creationId="{00000000-0000-0000-0000-000000000000}"/>
          </ac:spMkLst>
        </pc:spChg>
      </pc:sldChg>
      <pc:sldChg chg="addSp delSp modSp">
        <pc:chgData name="Stephanie Brown" userId="S::stephanie.brown@mentalhealth.org.nz::ae62c961-85dd-4da3-94a5-8f55ca49c311" providerId="AD" clId="Web-{776E9F31-0F95-1707-138F-BCB1288894AB}" dt="2025-01-23T23:41:29.009" v="98"/>
        <pc:sldMkLst>
          <pc:docMk/>
          <pc:sldMk cId="0" sldId="264"/>
        </pc:sldMkLst>
        <pc:spChg chg="del">
          <ac:chgData name="Stephanie Brown" userId="S::stephanie.brown@mentalhealth.org.nz::ae62c961-85dd-4da3-94a5-8f55ca49c311" providerId="AD" clId="Web-{776E9F31-0F95-1707-138F-BCB1288894AB}" dt="2025-01-23T23:41:29.009" v="98"/>
          <ac:spMkLst>
            <pc:docMk/>
            <pc:sldMk cId="0" sldId="264"/>
            <ac:spMk id="6" creationId="{00000000-0000-0000-0000-000000000000}"/>
          </ac:spMkLst>
        </pc:spChg>
        <pc:spChg chg="add mod">
          <ac:chgData name="Stephanie Brown" userId="S::stephanie.brown@mentalhealth.org.nz::ae62c961-85dd-4da3-94a5-8f55ca49c311" providerId="AD" clId="Web-{776E9F31-0F95-1707-138F-BCB1288894AB}" dt="2025-01-23T23:41:24.978" v="97" actId="20577"/>
          <ac:spMkLst>
            <pc:docMk/>
            <pc:sldMk cId="0" sldId="264"/>
            <ac:spMk id="8" creationId="{4B572560-A293-114C-9888-4EF7F6E82794}"/>
          </ac:spMkLst>
        </pc:spChg>
      </pc:sldChg>
      <pc:sldChg chg="addSp delSp modSp">
        <pc:chgData name="Stephanie Brown" userId="S::stephanie.brown@mentalhealth.org.nz::ae62c961-85dd-4da3-94a5-8f55ca49c311" providerId="AD" clId="Web-{776E9F31-0F95-1707-138F-BCB1288894AB}" dt="2025-01-23T23:41:48.306" v="105"/>
        <pc:sldMkLst>
          <pc:docMk/>
          <pc:sldMk cId="0" sldId="266"/>
        </pc:sldMkLst>
        <pc:spChg chg="del mod">
          <ac:chgData name="Stephanie Brown" userId="S::stephanie.brown@mentalhealth.org.nz::ae62c961-85dd-4da3-94a5-8f55ca49c311" providerId="AD" clId="Web-{776E9F31-0F95-1707-138F-BCB1288894AB}" dt="2025-01-23T23:41:48.306" v="105"/>
          <ac:spMkLst>
            <pc:docMk/>
            <pc:sldMk cId="0" sldId="266"/>
            <ac:spMk id="4" creationId="{00000000-0000-0000-0000-000000000000}"/>
          </ac:spMkLst>
        </pc:spChg>
        <pc:spChg chg="add mod">
          <ac:chgData name="Stephanie Brown" userId="S::stephanie.brown@mentalhealth.org.nz::ae62c961-85dd-4da3-94a5-8f55ca49c311" providerId="AD" clId="Web-{776E9F31-0F95-1707-138F-BCB1288894AB}" dt="2025-01-23T23:41:41.165" v="101" actId="20577"/>
          <ac:spMkLst>
            <pc:docMk/>
            <pc:sldMk cId="0" sldId="266"/>
            <ac:spMk id="8" creationId="{7AE689D7-3DEA-186D-6B60-83D78238D31B}"/>
          </ac:spMkLst>
        </pc:spChg>
      </pc:sldChg>
      <pc:sldChg chg="modSp">
        <pc:chgData name="Stephanie Brown" userId="S::stephanie.brown@mentalhealth.org.nz::ae62c961-85dd-4da3-94a5-8f55ca49c311" providerId="AD" clId="Web-{776E9F31-0F95-1707-138F-BCB1288894AB}" dt="2025-01-23T23:39:45.447" v="79" actId="1076"/>
        <pc:sldMkLst>
          <pc:docMk/>
          <pc:sldMk cId="2419917642" sldId="269"/>
        </pc:sldMkLst>
        <pc:spChg chg="mod">
          <ac:chgData name="Stephanie Brown" userId="S::stephanie.brown@mentalhealth.org.nz::ae62c961-85dd-4da3-94a5-8f55ca49c311" providerId="AD" clId="Web-{776E9F31-0F95-1707-138F-BCB1288894AB}" dt="2025-01-23T23:39:38.369" v="78" actId="1076"/>
          <ac:spMkLst>
            <pc:docMk/>
            <pc:sldMk cId="2419917642" sldId="269"/>
            <ac:spMk id="2" creationId="{00000000-0000-0000-0000-000000000000}"/>
          </ac:spMkLst>
        </pc:spChg>
        <pc:spChg chg="mod">
          <ac:chgData name="Stephanie Brown" userId="S::stephanie.brown@mentalhealth.org.nz::ae62c961-85dd-4da3-94a5-8f55ca49c311" providerId="AD" clId="Web-{776E9F31-0F95-1707-138F-BCB1288894AB}" dt="2025-01-23T23:39:45.447" v="79" actId="1076"/>
          <ac:spMkLst>
            <pc:docMk/>
            <pc:sldMk cId="2419917642" sldId="269"/>
            <ac:spMk id="5" creationId="{00000000-0000-0000-0000-000000000000}"/>
          </ac:spMkLst>
        </pc:spChg>
      </pc:sldChg>
      <pc:sldChg chg="addSp delSp modSp">
        <pc:chgData name="Stephanie Brown" userId="S::stephanie.brown@mentalhealth.org.nz::ae62c961-85dd-4da3-94a5-8f55ca49c311" providerId="AD" clId="Web-{776E9F31-0F95-1707-138F-BCB1288894AB}" dt="2025-01-23T23:40:04.728" v="83"/>
        <pc:sldMkLst>
          <pc:docMk/>
          <pc:sldMk cId="855834506" sldId="270"/>
        </pc:sldMkLst>
        <pc:spChg chg="del mod">
          <ac:chgData name="Stephanie Brown" userId="S::stephanie.brown@mentalhealth.org.nz::ae62c961-85dd-4da3-94a5-8f55ca49c311" providerId="AD" clId="Web-{776E9F31-0F95-1707-138F-BCB1288894AB}" dt="2025-01-23T23:40:04.728" v="83"/>
          <ac:spMkLst>
            <pc:docMk/>
            <pc:sldMk cId="855834506" sldId="270"/>
            <ac:spMk id="5" creationId="{00000000-0000-0000-0000-000000000000}"/>
          </ac:spMkLst>
        </pc:spChg>
        <pc:spChg chg="add mod">
          <ac:chgData name="Stephanie Brown" userId="S::stephanie.brown@mentalhealth.org.nz::ae62c961-85dd-4da3-94a5-8f55ca49c311" providerId="AD" clId="Web-{776E9F31-0F95-1707-138F-BCB1288894AB}" dt="2025-01-23T23:39:58.712" v="81" actId="20577"/>
          <ac:spMkLst>
            <pc:docMk/>
            <pc:sldMk cId="855834506" sldId="270"/>
            <ac:spMk id="6" creationId="{4F572678-482B-B78E-5528-3E366C6EA8C0}"/>
          </ac:spMkLst>
        </pc:spChg>
      </pc:sldChg>
      <pc:sldChg chg="modSp">
        <pc:chgData name="Stephanie Brown" userId="S::stephanie.brown@mentalhealth.org.nz::ae62c961-85dd-4da3-94a5-8f55ca49c311" providerId="AD" clId="Web-{776E9F31-0F95-1707-138F-BCB1288894AB}" dt="2025-01-23T23:38:51.697" v="50" actId="1076"/>
        <pc:sldMkLst>
          <pc:docMk/>
          <pc:sldMk cId="894863746" sldId="271"/>
        </pc:sldMkLst>
        <pc:spChg chg="mod">
          <ac:chgData name="Stephanie Brown" userId="S::stephanie.brown@mentalhealth.org.nz::ae62c961-85dd-4da3-94a5-8f55ca49c311" providerId="AD" clId="Web-{776E9F31-0F95-1707-138F-BCB1288894AB}" dt="2025-01-23T23:37:49.259" v="38" actId="1076"/>
          <ac:spMkLst>
            <pc:docMk/>
            <pc:sldMk cId="894863746" sldId="271"/>
            <ac:spMk id="2" creationId="{00000000-0000-0000-0000-000000000000}"/>
          </ac:spMkLst>
        </pc:spChg>
        <pc:spChg chg="mod">
          <ac:chgData name="Stephanie Brown" userId="S::stephanie.brown@mentalhealth.org.nz::ae62c961-85dd-4da3-94a5-8f55ca49c311" providerId="AD" clId="Web-{776E9F31-0F95-1707-138F-BCB1288894AB}" dt="2025-01-23T23:33:24.681" v="1" actId="20577"/>
          <ac:spMkLst>
            <pc:docMk/>
            <pc:sldMk cId="894863746" sldId="271"/>
            <ac:spMk id="5" creationId="{00000000-0000-0000-0000-000000000000}"/>
          </ac:spMkLst>
        </pc:spChg>
        <pc:spChg chg="mod">
          <ac:chgData name="Stephanie Brown" userId="S::stephanie.brown@mentalhealth.org.nz::ae62c961-85dd-4da3-94a5-8f55ca49c311" providerId="AD" clId="Web-{776E9F31-0F95-1707-138F-BCB1288894AB}" dt="2025-01-23T23:38:51.697" v="50" actId="1076"/>
          <ac:spMkLst>
            <pc:docMk/>
            <pc:sldMk cId="894863746" sldId="271"/>
            <ac:spMk id="7" creationId="{CCF9087C-0772-0032-B480-ADA368F1B1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6DFBC-D1B3-4544-B4BD-96EC53DF5573}" type="datetimeFigureOut">
              <a:rPr lang="en-NZ" smtClean="0"/>
              <a:t>25/02/2025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161D3-3989-48FB-9805-20EBFF860753}" type="slidenum">
              <a:rPr lang="en-NZ" smtClean="0"/>
              <a:t>‹#›</a:t>
            </a:fld>
            <a:endParaRPr lang="en-NZ"/>
          </a:p>
        </p:txBody>
      </p:sp>
    </p:spTree>
    <p:extLst>
      <p:ext uri="{BB962C8B-B14F-4D97-AF65-F5344CB8AC3E}">
        <p14:creationId xmlns:p14="http://schemas.microsoft.com/office/powerpoint/2010/main" val="270963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5A7D3-1D62-4263-BE77-DD3627874796}" type="datetime1">
              <a:rPr lang="en-US" smtClean="0"/>
              <a:t>2/25/2025</a:t>
            </a:fld>
            <a:endParaRPr lang="en-US"/>
          </a:p>
        </p:txBody>
      </p:sp>
      <p:sp>
        <p:nvSpPr>
          <p:cNvPr id="5" name="Footer Placeholder 4"/>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DE00F-F3B3-457F-BB37-45A2F401F85C}" type="datetime1">
              <a:rPr lang="en-US" smtClean="0"/>
              <a:t>2/25/2025</a:t>
            </a:fld>
            <a:endParaRPr lang="en-US"/>
          </a:p>
        </p:txBody>
      </p:sp>
      <p:sp>
        <p:nvSpPr>
          <p:cNvPr id="5" name="Footer Placeholder 4"/>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5E3BA-889A-4952-B2F5-8A2E2402965E}" type="datetime1">
              <a:rPr lang="en-US" smtClean="0"/>
              <a:t>2/25/2025</a:t>
            </a:fld>
            <a:endParaRPr lang="en-US"/>
          </a:p>
        </p:txBody>
      </p:sp>
      <p:sp>
        <p:nvSpPr>
          <p:cNvPr id="5" name="Footer Placeholder 4"/>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B7B9E4-EFC0-4E2E-AC30-4C0949AC049F}" type="datetime1">
              <a:rPr lang="en-US" smtClean="0"/>
              <a:t>2/25/2025</a:t>
            </a:fld>
            <a:endParaRPr lang="en-US"/>
          </a:p>
        </p:txBody>
      </p:sp>
      <p:sp>
        <p:nvSpPr>
          <p:cNvPr id="5" name="Footer Placeholder 4"/>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084CB-E9FD-4EED-9558-D20C13AEA823}" type="datetime1">
              <a:rPr lang="en-US" smtClean="0"/>
              <a:t>2/25/2025</a:t>
            </a:fld>
            <a:endParaRPr lang="en-US"/>
          </a:p>
        </p:txBody>
      </p:sp>
      <p:sp>
        <p:nvSpPr>
          <p:cNvPr id="5" name="Footer Placeholder 4"/>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92323E-E481-4C5E-B13F-39A62DED2BDF}" type="datetime1">
              <a:rPr lang="en-US" smtClean="0"/>
              <a:t>2/25/2025</a:t>
            </a:fld>
            <a:endParaRPr lang="en-US"/>
          </a:p>
        </p:txBody>
      </p:sp>
      <p:sp>
        <p:nvSpPr>
          <p:cNvPr id="6" name="Footer Placeholder 5"/>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45690-4E9D-43BC-A002-D8FA4DC98E50}" type="datetime1">
              <a:rPr lang="en-US" smtClean="0"/>
              <a:t>2/25/2025</a:t>
            </a:fld>
            <a:endParaRPr lang="en-US"/>
          </a:p>
        </p:txBody>
      </p:sp>
      <p:sp>
        <p:nvSpPr>
          <p:cNvPr id="8" name="Footer Placeholder 7"/>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891678-BAB0-46F9-82B7-C33CCB4C59FB}" type="datetime1">
              <a:rPr lang="en-US" smtClean="0"/>
              <a:t>2/25/2025</a:t>
            </a:fld>
            <a:endParaRPr lang="en-US"/>
          </a:p>
        </p:txBody>
      </p:sp>
      <p:sp>
        <p:nvSpPr>
          <p:cNvPr id="4" name="Footer Placeholder 3"/>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F8E00-8B14-494C-9D32-E6046FE2CA46}" type="datetime1">
              <a:rPr lang="en-US" smtClean="0"/>
              <a:t>2/25/2025</a:t>
            </a:fld>
            <a:endParaRPr lang="en-US"/>
          </a:p>
        </p:txBody>
      </p:sp>
      <p:sp>
        <p:nvSpPr>
          <p:cNvPr id="3" name="Footer Placeholder 2"/>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7A8E7-4BF0-482A-AE0C-5544D66FE718}" type="datetime1">
              <a:rPr lang="en-US" smtClean="0"/>
              <a:t>2/25/2025</a:t>
            </a:fld>
            <a:endParaRPr lang="en-US"/>
          </a:p>
        </p:txBody>
      </p:sp>
      <p:sp>
        <p:nvSpPr>
          <p:cNvPr id="6" name="Footer Placeholder 5"/>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79512-B121-4188-AA63-C5C55C5D91C9}" type="datetime1">
              <a:rPr lang="en-US" smtClean="0"/>
              <a:t>2/25/2025</a:t>
            </a:fld>
            <a:endParaRPr lang="en-US"/>
          </a:p>
        </p:txBody>
      </p:sp>
      <p:sp>
        <p:nvSpPr>
          <p:cNvPr id="6" name="Footer Placeholder 5"/>
          <p:cNvSpPr>
            <a:spLocks noGrp="1"/>
          </p:cNvSpPr>
          <p:nvPr>
            <p:ph type="ftr" sz="quarter" idx="11"/>
          </p:nvPr>
        </p:nvSpPr>
        <p:spPr/>
        <p:txBody>
          <a:body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EAF8B-5469-49AA-BDA6-1FC6B1AFAE56}" type="datetime1">
              <a:rPr lang="en-US" smtClean="0"/>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3. D’Souza, N., Blackwood, K., &amp; Forsyth, D. (2018). Breaking barriers: a report on cyber abuse in New Zealand workers. [Auckland]: Massey University. Retrieved from https://www.scribd.com/document/390420632/Breaking-Barriers-Report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workplace-bullying-NZ"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ey.ac.nz/massey/fms/school_of_management/HWG/The%202020%20New%20Zealand%20Workplace%20Barometer%20Report%20FINAL.pdf?5D42AA029903C7C6B61C5F948507BCE6"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3775"/>
        </a:solidFill>
        <a:effectLst/>
      </p:bgPr>
    </p:bg>
    <p:spTree>
      <p:nvGrpSpPr>
        <p:cNvPr id="1" name=""/>
        <p:cNvGrpSpPr/>
        <p:nvPr/>
      </p:nvGrpSpPr>
      <p:grpSpPr>
        <a:xfrm>
          <a:off x="0" y="0"/>
          <a:ext cx="0" cy="0"/>
          <a:chOff x="0" y="0"/>
          <a:chExt cx="0" cy="0"/>
        </a:xfrm>
      </p:grpSpPr>
      <p:sp>
        <p:nvSpPr>
          <p:cNvPr id="2" name="Freeform 2"/>
          <p:cNvSpPr/>
          <p:nvPr/>
        </p:nvSpPr>
        <p:spPr>
          <a:xfrm>
            <a:off x="3634197" y="1178691"/>
            <a:ext cx="10567914" cy="5658918"/>
          </a:xfrm>
          <a:custGeom>
            <a:avLst/>
            <a:gdLst/>
            <a:ahLst/>
            <a:cxnLst/>
            <a:rect l="l" t="t" r="r" b="b"/>
            <a:pathLst>
              <a:path w="13377489" h="6834405">
                <a:moveTo>
                  <a:pt x="0" y="0"/>
                </a:moveTo>
                <a:lnTo>
                  <a:pt x="13377488" y="0"/>
                </a:lnTo>
                <a:lnTo>
                  <a:pt x="13377488" y="6834405"/>
                </a:lnTo>
                <a:lnTo>
                  <a:pt x="0" y="6834405"/>
                </a:lnTo>
                <a:lnTo>
                  <a:pt x="0" y="0"/>
                </a:lnTo>
                <a:close/>
              </a:path>
            </a:pathLst>
          </a:custGeom>
          <a:blipFill>
            <a:blip r:embed="rId2"/>
            <a:stretch>
              <a:fillRect/>
            </a:stretch>
          </a:blipFill>
        </p:spPr>
        <p:txBody>
          <a:bodyPr/>
          <a:lstStyle/>
          <a:p>
            <a:endParaRPr lang="en-NZ"/>
          </a:p>
        </p:txBody>
      </p:sp>
      <p:sp>
        <p:nvSpPr>
          <p:cNvPr id="3" name="TextBox 3"/>
          <p:cNvSpPr txBox="1"/>
          <p:nvPr/>
        </p:nvSpPr>
        <p:spPr>
          <a:xfrm>
            <a:off x="1064046" y="7124700"/>
            <a:ext cx="16159908" cy="1346522"/>
          </a:xfrm>
          <a:prstGeom prst="rect">
            <a:avLst/>
          </a:prstGeom>
        </p:spPr>
        <p:txBody>
          <a:bodyPr wrap="square" lIns="0" tIns="0" rIns="0" bIns="0" rtlCol="0" anchor="t">
            <a:spAutoFit/>
          </a:bodyPr>
          <a:lstStyle/>
          <a:p>
            <a:pPr algn="ctr">
              <a:lnSpc>
                <a:spcPts val="13972"/>
              </a:lnSpc>
            </a:pPr>
            <a:r>
              <a:rPr lang="en-US" sz="9600" dirty="0">
                <a:solidFill>
                  <a:srgbClr val="FFFFFF"/>
                </a:solidFill>
                <a:latin typeface="PP Pangram Sans Rounded"/>
              </a:rPr>
              <a:t>Bullying prevention quiz for workplaces</a:t>
            </a:r>
          </a:p>
        </p:txBody>
      </p:sp>
      <p:pic>
        <p:nvPicPr>
          <p:cNvPr id="6" name="Picture 5" descr="A black circle with white text and pink text&#10;&#10;Description automatically generated">
            <a:extLst>
              <a:ext uri="{FF2B5EF4-FFF2-40B4-BE49-F238E27FC236}">
                <a16:creationId xmlns:a16="http://schemas.microsoft.com/office/drawing/2014/main" id="{D7723788-4113-211D-4EC1-2975F1FD4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9121"/>
            <a:ext cx="2478911" cy="24789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1141" y="0"/>
            <a:ext cx="18288000" cy="10287000"/>
          </a:xfrm>
          <a:custGeom>
            <a:avLst/>
            <a:gdLst/>
            <a:ahLst/>
            <a:cxnLst/>
            <a:rect l="l" t="t" r="r" b="b"/>
            <a:pathLst>
              <a:path w="18288000" h="10287000">
                <a:moveTo>
                  <a:pt x="0" y="0"/>
                </a:moveTo>
                <a:lnTo>
                  <a:pt x="18288001" y="0"/>
                </a:lnTo>
                <a:lnTo>
                  <a:pt x="18288001" y="10287000"/>
                </a:lnTo>
                <a:lnTo>
                  <a:pt x="0" y="10287000"/>
                </a:lnTo>
                <a:lnTo>
                  <a:pt x="0" y="0"/>
                </a:lnTo>
                <a:close/>
              </a:path>
            </a:pathLst>
          </a:custGeom>
          <a:blipFill>
            <a:blip r:embed="rId2"/>
            <a:stretch>
              <a:fillRect/>
            </a:stretch>
          </a:blipFill>
        </p:spPr>
        <p:txBody>
          <a:bodyPr/>
          <a:lstStyle/>
          <a:p>
            <a:endParaRPr lang="en-NZ"/>
          </a:p>
        </p:txBody>
      </p:sp>
      <p:sp>
        <p:nvSpPr>
          <p:cNvPr id="3" name="TextBox 3"/>
          <p:cNvSpPr txBox="1"/>
          <p:nvPr/>
        </p:nvSpPr>
        <p:spPr>
          <a:xfrm>
            <a:off x="1372433" y="3141467"/>
            <a:ext cx="15196934" cy="2131994"/>
          </a:xfrm>
          <a:prstGeom prst="rect">
            <a:avLst/>
          </a:prstGeom>
        </p:spPr>
        <p:txBody>
          <a:bodyPr lIns="0" tIns="0" rIns="0" bIns="0" rtlCol="0" anchor="t">
            <a:spAutoFit/>
          </a:bodyPr>
          <a:lstStyle/>
          <a:p>
            <a:pPr algn="ctr">
              <a:lnSpc>
                <a:spcPts val="9544"/>
              </a:lnSpc>
              <a:spcBef>
                <a:spcPct val="0"/>
              </a:spcBef>
            </a:pPr>
            <a:r>
              <a:rPr lang="en-US" sz="6817" dirty="0">
                <a:solidFill>
                  <a:srgbClr val="FFFFFF"/>
                </a:solidFill>
                <a:latin typeface="PP Pangram Sans Rounded"/>
              </a:rPr>
              <a:t>What percentage of workers have experienced online abuse?</a:t>
            </a:r>
          </a:p>
        </p:txBody>
      </p:sp>
      <p:sp>
        <p:nvSpPr>
          <p:cNvPr id="4" name="TextBox 4"/>
          <p:cNvSpPr txBox="1"/>
          <p:nvPr/>
        </p:nvSpPr>
        <p:spPr>
          <a:xfrm>
            <a:off x="4889846" y="6403536"/>
            <a:ext cx="8521353" cy="913712"/>
          </a:xfrm>
          <a:prstGeom prst="rect">
            <a:avLst/>
          </a:prstGeom>
        </p:spPr>
        <p:txBody>
          <a:bodyPr wrap="square" lIns="0" tIns="0" rIns="0" bIns="0" rtlCol="0" anchor="t">
            <a:spAutoFit/>
          </a:bodyPr>
          <a:lstStyle/>
          <a:p>
            <a:pPr algn="ctr">
              <a:lnSpc>
                <a:spcPts val="9544"/>
              </a:lnSpc>
              <a:spcBef>
                <a:spcPct val="0"/>
              </a:spcBef>
            </a:pPr>
            <a:r>
              <a:rPr lang="en-US" sz="6817" dirty="0">
                <a:solidFill>
                  <a:srgbClr val="FFFFFF"/>
                </a:solidFill>
                <a:latin typeface="PP Pangram Sans Rounded"/>
              </a:rPr>
              <a:t>A) 48%  B) 84%  C) 72%  D) 32% </a:t>
            </a:r>
          </a:p>
        </p:txBody>
      </p:sp>
      <p:pic>
        <p:nvPicPr>
          <p:cNvPr id="7" name="Picture 6" descr="A black circle with white text and pink text&#10;&#10;Description automatically generated">
            <a:extLst>
              <a:ext uri="{FF2B5EF4-FFF2-40B4-BE49-F238E27FC236}">
                <a16:creationId xmlns:a16="http://schemas.microsoft.com/office/drawing/2014/main" id="{EC49E4EF-C5F5-39C1-FDFA-C7DD253A3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2102732" cy="2102732"/>
          </a:xfrm>
          <a:prstGeom prst="rect">
            <a:avLst/>
          </a:prstGeom>
        </p:spPr>
      </p:pic>
      <p:sp>
        <p:nvSpPr>
          <p:cNvPr id="8" name="TextBox 5">
            <a:extLst>
              <a:ext uri="{FF2B5EF4-FFF2-40B4-BE49-F238E27FC236}">
                <a16:creationId xmlns:a16="http://schemas.microsoft.com/office/drawing/2014/main" id="{4B572560-A293-114C-9888-4EF7F6E82794}"/>
              </a:ext>
            </a:extLst>
          </p:cNvPr>
          <p:cNvSpPr txBox="1"/>
          <p:nvPr/>
        </p:nvSpPr>
        <p:spPr>
          <a:xfrm>
            <a:off x="6262017" y="324649"/>
            <a:ext cx="6178313" cy="913712"/>
          </a:xfrm>
          <a:prstGeom prst="rect">
            <a:avLst/>
          </a:prstGeom>
        </p:spPr>
        <p:txBody>
          <a:bodyPr wrap="square" lIns="0" tIns="0" rIns="0" bIns="0" rtlCol="0" anchor="t">
            <a:spAutoFit/>
          </a:bodyPr>
          <a:lstStyle/>
          <a:p>
            <a:pPr algn="ctr">
              <a:lnSpc>
                <a:spcPts val="9544"/>
              </a:lnSpc>
            </a:pPr>
            <a:r>
              <a:rPr lang="en-US" sz="6800" dirty="0">
                <a:solidFill>
                  <a:srgbClr val="FFFFFF"/>
                </a:solidFill>
                <a:latin typeface="PP Pangram Sans Rounded"/>
              </a:rPr>
              <a:t>Question 9</a:t>
            </a:r>
            <a:endParaRPr lang="en-US" sz="6817" dirty="0">
              <a:solidFill>
                <a:srgbClr val="FFFFFF"/>
              </a:solidFill>
              <a:latin typeface="PP Pangram Sans Round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1" y="0"/>
                </a:lnTo>
                <a:lnTo>
                  <a:pt x="18288001" y="10287000"/>
                </a:lnTo>
                <a:lnTo>
                  <a:pt x="0" y="10287000"/>
                </a:lnTo>
                <a:lnTo>
                  <a:pt x="0" y="0"/>
                </a:lnTo>
                <a:close/>
              </a:path>
            </a:pathLst>
          </a:custGeom>
          <a:blipFill>
            <a:blip r:embed="rId2"/>
            <a:stretch>
              <a:fillRect/>
            </a:stretch>
          </a:blipFill>
        </p:spPr>
        <p:txBody>
          <a:bodyPr/>
          <a:lstStyle/>
          <a:p>
            <a:endParaRPr lang="en-NZ" dirty="0"/>
          </a:p>
        </p:txBody>
      </p:sp>
      <p:sp>
        <p:nvSpPr>
          <p:cNvPr id="3" name="TextBox 3"/>
          <p:cNvSpPr txBox="1"/>
          <p:nvPr/>
        </p:nvSpPr>
        <p:spPr>
          <a:xfrm>
            <a:off x="515343" y="2123227"/>
            <a:ext cx="17259598" cy="913712"/>
          </a:xfrm>
          <a:prstGeom prst="rect">
            <a:avLst/>
          </a:prstGeom>
        </p:spPr>
        <p:txBody>
          <a:bodyPr lIns="0" tIns="0" rIns="0" bIns="0" rtlCol="0" anchor="t">
            <a:spAutoFit/>
          </a:bodyPr>
          <a:lstStyle/>
          <a:p>
            <a:pPr algn="ctr">
              <a:lnSpc>
                <a:spcPts val="9544"/>
              </a:lnSpc>
              <a:spcBef>
                <a:spcPct val="0"/>
              </a:spcBef>
            </a:pPr>
            <a:r>
              <a:rPr lang="en-US" sz="6800" dirty="0">
                <a:solidFill>
                  <a:srgbClr val="FFFFFF"/>
                </a:solidFill>
                <a:latin typeface="PP Pangram Sans Rounded"/>
              </a:rPr>
              <a:t>Pink Shirt Day aims to make schools, workplaces and communities:</a:t>
            </a:r>
          </a:p>
        </p:txBody>
      </p:sp>
      <p:sp>
        <p:nvSpPr>
          <p:cNvPr id="5" name="TextBox 4">
            <a:extLst>
              <a:ext uri="{FF2B5EF4-FFF2-40B4-BE49-F238E27FC236}">
                <a16:creationId xmlns:a16="http://schemas.microsoft.com/office/drawing/2014/main" id="{7B30505E-1742-B49D-DB59-40F80F509CCD}"/>
              </a:ext>
            </a:extLst>
          </p:cNvPr>
          <p:cNvSpPr txBox="1"/>
          <p:nvPr/>
        </p:nvSpPr>
        <p:spPr>
          <a:xfrm>
            <a:off x="3429000" y="3749908"/>
            <a:ext cx="15773399" cy="3993401"/>
          </a:xfrm>
          <a:prstGeom prst="rect">
            <a:avLst/>
          </a:prstGeom>
          <a:noFill/>
        </p:spPr>
        <p:txBody>
          <a:bodyPr wrap="square" rtlCol="0">
            <a:spAutoFit/>
          </a:bodyPr>
          <a:lstStyle/>
          <a:p>
            <a:pPr marL="1143000" indent="-1143000">
              <a:lnSpc>
                <a:spcPct val="150000"/>
              </a:lnSpc>
              <a:spcBef>
                <a:spcPct val="0"/>
              </a:spcBef>
              <a:buAutoNum type="alphaUcParenR"/>
            </a:pPr>
            <a:r>
              <a:rPr lang="en-US" sz="5400" dirty="0">
                <a:solidFill>
                  <a:srgbClr val="FFFFFF"/>
                </a:solidFill>
                <a:latin typeface="PP Pangram Sans Rounded"/>
              </a:rPr>
              <a:t>Safe, supportive, welcoming and inclusive for all </a:t>
            </a:r>
          </a:p>
          <a:p>
            <a:pPr marL="1143000" indent="-1143000">
              <a:lnSpc>
                <a:spcPct val="150000"/>
              </a:lnSpc>
              <a:spcBef>
                <a:spcPct val="0"/>
              </a:spcBef>
              <a:buAutoNum type="alphaUcParenR"/>
            </a:pPr>
            <a:r>
              <a:rPr lang="en-US" sz="5400" dirty="0">
                <a:solidFill>
                  <a:srgbClr val="FFFFFF"/>
                </a:solidFill>
                <a:latin typeface="PP Pangram Sans Rounded"/>
              </a:rPr>
              <a:t>Know how to make pink cupcakes </a:t>
            </a:r>
          </a:p>
          <a:p>
            <a:pPr marL="1143000" indent="-1143000">
              <a:lnSpc>
                <a:spcPct val="150000"/>
              </a:lnSpc>
              <a:spcBef>
                <a:spcPct val="0"/>
              </a:spcBef>
              <a:buAutoNum type="alphaUcParenR"/>
            </a:pPr>
            <a:r>
              <a:rPr lang="en-US" sz="5400" dirty="0">
                <a:solidFill>
                  <a:srgbClr val="FFFFFF"/>
                </a:solidFill>
                <a:latin typeface="PP Pangram Sans Rounded"/>
              </a:rPr>
              <a:t>Learn to sew </a:t>
            </a:r>
          </a:p>
          <a:p>
            <a:endParaRPr lang="en-NZ" sz="1050" dirty="0"/>
          </a:p>
        </p:txBody>
      </p:sp>
      <p:pic>
        <p:nvPicPr>
          <p:cNvPr id="6" name="Picture 5" descr="A black circle with white text and pink text&#10;&#10;Description automatically generated">
            <a:extLst>
              <a:ext uri="{FF2B5EF4-FFF2-40B4-BE49-F238E27FC236}">
                <a16:creationId xmlns:a16="http://schemas.microsoft.com/office/drawing/2014/main" id="{D187DA77-C41D-A3DC-8585-D8187BDA5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 y="44740"/>
            <a:ext cx="2102732" cy="2102732"/>
          </a:xfrm>
          <a:prstGeom prst="rect">
            <a:avLst/>
          </a:prstGeom>
        </p:spPr>
      </p:pic>
      <p:sp>
        <p:nvSpPr>
          <p:cNvPr id="8" name="TextBox 5">
            <a:extLst>
              <a:ext uri="{FF2B5EF4-FFF2-40B4-BE49-F238E27FC236}">
                <a16:creationId xmlns:a16="http://schemas.microsoft.com/office/drawing/2014/main" id="{7AE689D7-3DEA-186D-6B60-83D78238D31B}"/>
              </a:ext>
            </a:extLst>
          </p:cNvPr>
          <p:cNvSpPr txBox="1"/>
          <p:nvPr/>
        </p:nvSpPr>
        <p:spPr>
          <a:xfrm>
            <a:off x="6262017" y="324649"/>
            <a:ext cx="6178313" cy="913712"/>
          </a:xfrm>
          <a:prstGeom prst="rect">
            <a:avLst/>
          </a:prstGeom>
        </p:spPr>
        <p:txBody>
          <a:bodyPr wrap="square" lIns="0" tIns="0" rIns="0" bIns="0" rtlCol="0" anchor="t">
            <a:spAutoFit/>
          </a:bodyPr>
          <a:lstStyle/>
          <a:p>
            <a:pPr algn="ctr">
              <a:lnSpc>
                <a:spcPts val="9544"/>
              </a:lnSpc>
            </a:pPr>
            <a:r>
              <a:rPr lang="en-US" sz="6800" dirty="0">
                <a:solidFill>
                  <a:srgbClr val="FFFFFF"/>
                </a:solidFill>
                <a:latin typeface="PP Pangram Sans Rounded"/>
              </a:rPr>
              <a:t>Question 10</a:t>
            </a:r>
            <a:endParaRPr lang="en-US" sz="6817" dirty="0">
              <a:solidFill>
                <a:srgbClr val="FFFFFF"/>
              </a:solidFill>
              <a:latin typeface="PP Pangram Sans Rounde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0"/>
          </a:xfrm>
          <a:prstGeom prst="rect">
            <a:avLst/>
          </a:prstGeom>
          <a:solidFill>
            <a:srgbClr val="FFFFFF"/>
          </a:solidFill>
        </p:spPr>
        <p:txBody>
          <a:bodyPr/>
          <a:lstStyle/>
          <a:p>
            <a:endParaRPr lang="en-NZ"/>
          </a:p>
        </p:txBody>
      </p:sp>
      <p:sp>
        <p:nvSpPr>
          <p:cNvPr id="3" name="Freeform 3"/>
          <p:cNvSpPr/>
          <p:nvPr/>
        </p:nvSpPr>
        <p:spPr>
          <a:xfrm>
            <a:off x="-16565" y="-1490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NZ"/>
          </a:p>
        </p:txBody>
      </p:sp>
      <p:sp>
        <p:nvSpPr>
          <p:cNvPr id="4" name="TextBox 4"/>
          <p:cNvSpPr txBox="1"/>
          <p:nvPr/>
        </p:nvSpPr>
        <p:spPr>
          <a:xfrm>
            <a:off x="7543800" y="18062"/>
            <a:ext cx="2533899" cy="952184"/>
          </a:xfrm>
          <a:prstGeom prst="rect">
            <a:avLst/>
          </a:prstGeom>
        </p:spPr>
        <p:txBody>
          <a:bodyPr wrap="square" lIns="0" tIns="0" rIns="0" bIns="0" rtlCol="0" anchor="t">
            <a:spAutoFit/>
          </a:bodyPr>
          <a:lstStyle/>
          <a:p>
            <a:pPr algn="ctr">
              <a:lnSpc>
                <a:spcPts val="9941"/>
              </a:lnSpc>
            </a:pPr>
            <a:r>
              <a:rPr lang="en-US" sz="4800" dirty="0">
                <a:solidFill>
                  <a:srgbClr val="EE3378"/>
                </a:solidFill>
                <a:latin typeface="PP Pangram Sans Rounded"/>
              </a:rPr>
              <a:t>Answers</a:t>
            </a:r>
            <a:endParaRPr lang="en-US" sz="7100" dirty="0">
              <a:solidFill>
                <a:srgbClr val="EE3378"/>
              </a:solidFill>
              <a:latin typeface="PP Pangram Sans Rounded"/>
            </a:endParaRPr>
          </a:p>
        </p:txBody>
      </p:sp>
      <p:sp>
        <p:nvSpPr>
          <p:cNvPr id="5" name="TextBox 5"/>
          <p:cNvSpPr txBox="1"/>
          <p:nvPr/>
        </p:nvSpPr>
        <p:spPr>
          <a:xfrm>
            <a:off x="533400" y="1409700"/>
            <a:ext cx="17586785" cy="6796091"/>
          </a:xfrm>
          <a:prstGeom prst="rect">
            <a:avLst/>
          </a:prstGeom>
        </p:spPr>
        <p:txBody>
          <a:bodyPr wrap="square" lIns="0" tIns="0" rIns="0" bIns="0" rtlCol="0" anchor="t">
            <a:spAutoFit/>
          </a:bodyPr>
          <a:lstStyle/>
          <a:p>
            <a:pPr marL="742950" lvl="1" indent="-429895">
              <a:lnSpc>
                <a:spcPct val="200000"/>
              </a:lnSpc>
              <a:buAutoNum type="arabicPeriod"/>
            </a:pPr>
            <a:r>
              <a:rPr lang="en-US" sz="2800" dirty="0">
                <a:solidFill>
                  <a:srgbClr val="EE3378"/>
                </a:solidFill>
                <a:latin typeface="PP Pangram Sans Rounded"/>
              </a:rPr>
              <a:t>C - This is the 16</a:t>
            </a:r>
            <a:r>
              <a:rPr lang="en-US" sz="2800" baseline="30000" dirty="0">
                <a:solidFill>
                  <a:srgbClr val="EE3378"/>
                </a:solidFill>
                <a:latin typeface="PP Pangram Sans Rounded"/>
              </a:rPr>
              <a:t>th</a:t>
            </a:r>
            <a:r>
              <a:rPr lang="en-US" sz="2800" dirty="0">
                <a:solidFill>
                  <a:srgbClr val="EE3378"/>
                </a:solidFill>
                <a:latin typeface="PP Pangram Sans Rounded"/>
              </a:rPr>
              <a:t> year that Pink Shirt Day has been running in Aotearoa. The first Pink Shirt Day took place in 2009.</a:t>
            </a:r>
          </a:p>
          <a:p>
            <a:pPr marL="742950" lvl="1" indent="-429895">
              <a:lnSpc>
                <a:spcPct val="200000"/>
              </a:lnSpc>
              <a:buAutoNum type="arabicPeriod"/>
            </a:pPr>
            <a:r>
              <a:rPr lang="en-US" sz="2800" dirty="0">
                <a:solidFill>
                  <a:srgbClr val="EE3378"/>
                </a:solidFill>
                <a:latin typeface="PP Pangram Sans Rounded"/>
              </a:rPr>
              <a:t>Features of bullying include </a:t>
            </a:r>
            <a:r>
              <a:rPr lang="en-US" sz="2800" dirty="0" err="1">
                <a:solidFill>
                  <a:srgbClr val="EE3378"/>
                </a:solidFill>
                <a:latin typeface="PP Pangram Sans Rounded"/>
              </a:rPr>
              <a:t>behaviour</a:t>
            </a:r>
            <a:r>
              <a:rPr lang="en-US" sz="2800" dirty="0">
                <a:solidFill>
                  <a:srgbClr val="EE3378"/>
                </a:solidFill>
                <a:latin typeface="PP Pangram Sans Rounded"/>
              </a:rPr>
              <a:t> that is: repeated, deliberate, intentional, a misuse of power in a relationship, not a one-off, causes harm.</a:t>
            </a:r>
          </a:p>
          <a:p>
            <a:pPr marL="742950" lvl="1" indent="-429895">
              <a:lnSpc>
                <a:spcPct val="150000"/>
              </a:lnSpc>
              <a:buAutoNum type="arabicPeriod"/>
            </a:pPr>
            <a:r>
              <a:rPr lang="en-US" sz="2800" dirty="0">
                <a:solidFill>
                  <a:srgbClr val="EE3378"/>
                </a:solidFill>
                <a:latin typeface="PP Pangram Sans Rounded"/>
              </a:rPr>
              <a:t>False: Spreading gossip and excluding people are forms of social bullying. Other ways that people can be bullied include physically (being hit, tripping up), verbally (insults, threats, name calling, teasing), and cyberbullying (bullying online, repeated and unwanted messages, spreading </a:t>
            </a:r>
            <a:r>
              <a:rPr lang="en-US" sz="2800" dirty="0" err="1">
                <a:solidFill>
                  <a:srgbClr val="EE3378"/>
                </a:solidFill>
                <a:latin typeface="PP Pangram Sans Rounded"/>
              </a:rPr>
              <a:t>rumours</a:t>
            </a:r>
            <a:r>
              <a:rPr lang="en-US" sz="2800" dirty="0">
                <a:solidFill>
                  <a:srgbClr val="EE3378"/>
                </a:solidFill>
                <a:latin typeface="PP Pangram Sans Rounded"/>
              </a:rPr>
              <a:t>, sharing of photos, harassing people).</a:t>
            </a:r>
          </a:p>
          <a:p>
            <a:pPr marL="626110" lvl="1" indent="-313055">
              <a:lnSpc>
                <a:spcPct val="200000"/>
              </a:lnSpc>
              <a:buAutoNum type="arabicPeriod"/>
            </a:pPr>
            <a:r>
              <a:rPr lang="en-US" sz="2800" dirty="0">
                <a:solidFill>
                  <a:srgbClr val="EE3378"/>
                </a:solidFill>
                <a:latin typeface="PP Pangram Sans Rounded"/>
              </a:rPr>
              <a:t>C – Cyberbullying occurs when someone uses a digital device, like a phone or computer, to cause harm to another person or group.</a:t>
            </a:r>
          </a:p>
          <a:p>
            <a:pPr marL="626110" lvl="1" indent="-313055">
              <a:lnSpc>
                <a:spcPct val="200000"/>
              </a:lnSpc>
              <a:buAutoNum type="arabicPeriod"/>
            </a:pPr>
            <a:r>
              <a:rPr lang="en-US" sz="2800" dirty="0">
                <a:solidFill>
                  <a:srgbClr val="EE3378"/>
                </a:solidFill>
                <a:latin typeface="PP Pangram Sans Rounded"/>
              </a:rPr>
              <a:t>True - 1 in 5 workers have experienced bullying </a:t>
            </a:r>
            <a:r>
              <a:rPr lang="en-US" sz="2800" dirty="0" err="1">
                <a:solidFill>
                  <a:srgbClr val="EE3378"/>
                </a:solidFill>
                <a:latin typeface="PP Pangram Sans Rounded"/>
              </a:rPr>
              <a:t>behaviour</a:t>
            </a:r>
            <a:r>
              <a:rPr lang="en-US" sz="2800" dirty="0">
                <a:solidFill>
                  <a:srgbClr val="EE3378"/>
                </a:solidFill>
                <a:latin typeface="PP Pangram Sans Rounded"/>
              </a:rPr>
              <a:t> frequently in the past 12 months.</a:t>
            </a:r>
            <a:r>
              <a:rPr lang="en-US" sz="1600" dirty="0">
                <a:solidFill>
                  <a:srgbClr val="EE3378"/>
                </a:solidFill>
                <a:latin typeface="PP Pangram Sans Rounded"/>
              </a:rPr>
              <a:t> 1</a:t>
            </a:r>
          </a:p>
          <a:p>
            <a:pPr marL="626110" lvl="1" indent="-313055">
              <a:lnSpc>
                <a:spcPct val="200000"/>
              </a:lnSpc>
              <a:buAutoNum type="arabicPeriod"/>
            </a:pPr>
            <a:r>
              <a:rPr lang="en-US" sz="2800" dirty="0">
                <a:solidFill>
                  <a:srgbClr val="EE3378"/>
                </a:solidFill>
                <a:latin typeface="PP Pangram Sans Rounded"/>
              </a:rPr>
              <a:t>True: An Upstander is someone who uses words and actions to help someone who is being bullied.</a:t>
            </a:r>
          </a:p>
          <a:p>
            <a:pPr marL="626110" lvl="1" indent="-313055">
              <a:lnSpc>
                <a:spcPts val="5655"/>
              </a:lnSpc>
              <a:buAutoNum type="arabicPeriod"/>
            </a:pPr>
            <a:endParaRPr lang="en-US" sz="2800" dirty="0">
              <a:solidFill>
                <a:srgbClr val="EE3378"/>
              </a:solidFill>
              <a:latin typeface="PP Pangram Sans Rounded"/>
            </a:endParaRPr>
          </a:p>
        </p:txBody>
      </p:sp>
      <p:sp>
        <p:nvSpPr>
          <p:cNvPr id="6" name="Footer Placeholder 5">
            <a:extLst>
              <a:ext uri="{FF2B5EF4-FFF2-40B4-BE49-F238E27FC236}">
                <a16:creationId xmlns:a16="http://schemas.microsoft.com/office/drawing/2014/main" id="{23215763-F7E4-3A6C-0206-CCBBCEE8BF8F}"/>
              </a:ext>
            </a:extLst>
          </p:cNvPr>
          <p:cNvSpPr>
            <a:spLocks noGrp="1"/>
          </p:cNvSpPr>
          <p:nvPr>
            <p:ph type="ftr" sz="quarter" idx="11"/>
          </p:nvPr>
        </p:nvSpPr>
        <p:spPr>
          <a:xfrm>
            <a:off x="304800" y="8877300"/>
            <a:ext cx="16078200" cy="365125"/>
          </a:xfrm>
        </p:spPr>
        <p:txBody>
          <a:bodyPr/>
          <a:lstStyle/>
          <a:p>
            <a:r>
              <a:rPr lang="en-US" dirty="0"/>
              <a:t>1 New Zealand Human Rights Commission. (2022). Experiences of workplace bullying and harassment in Aotearoa New Zealand: A nationwide survey for Te </a:t>
            </a:r>
            <a:r>
              <a:rPr lang="en-US" dirty="0" err="1"/>
              <a:t>Kāhui</a:t>
            </a:r>
            <a:r>
              <a:rPr lang="en-US" dirty="0"/>
              <a:t> Tika </a:t>
            </a:r>
            <a:r>
              <a:rPr lang="en-US" dirty="0" err="1"/>
              <a:t>Tangata</a:t>
            </a:r>
            <a:r>
              <a:rPr lang="en-US" dirty="0"/>
              <a:t>, The Human Rights Commission. </a:t>
            </a:r>
            <a:r>
              <a:rPr lang="en-US" dirty="0">
                <a:hlinkClick r:id="rId3">
                  <a:extLst>
                    <a:ext uri="{A12FA001-AC4F-418D-AE19-62706E023703}">
                      <ahyp:hlinkClr xmlns:ahyp="http://schemas.microsoft.com/office/drawing/2018/hyperlinkcolor" val="tx"/>
                    </a:ext>
                  </a:extLst>
                </a:hlinkClick>
              </a:rPr>
              <a:t>https://bit.ly/workplace-bullying-NZ</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443" y="-497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NZ"/>
          </a:p>
        </p:txBody>
      </p:sp>
      <p:sp>
        <p:nvSpPr>
          <p:cNvPr id="3" name="TextBox 3"/>
          <p:cNvSpPr txBox="1"/>
          <p:nvPr/>
        </p:nvSpPr>
        <p:spPr>
          <a:xfrm>
            <a:off x="7467600" y="52254"/>
            <a:ext cx="2551372" cy="952184"/>
          </a:xfrm>
          <a:prstGeom prst="rect">
            <a:avLst/>
          </a:prstGeom>
        </p:spPr>
        <p:txBody>
          <a:bodyPr lIns="0" tIns="0" rIns="0" bIns="0" rtlCol="0" anchor="t">
            <a:spAutoFit/>
          </a:bodyPr>
          <a:lstStyle/>
          <a:p>
            <a:pPr algn="ctr">
              <a:lnSpc>
                <a:spcPts val="9941"/>
              </a:lnSpc>
            </a:pPr>
            <a:r>
              <a:rPr lang="en-US" sz="7100" dirty="0">
                <a:solidFill>
                  <a:srgbClr val="EE3378"/>
                </a:solidFill>
                <a:latin typeface="PP Pangram Sans Rounded"/>
              </a:rPr>
              <a:t>Answers</a:t>
            </a:r>
          </a:p>
        </p:txBody>
      </p:sp>
      <p:sp>
        <p:nvSpPr>
          <p:cNvPr id="4" name="TextBox 4"/>
          <p:cNvSpPr txBox="1"/>
          <p:nvPr/>
        </p:nvSpPr>
        <p:spPr>
          <a:xfrm>
            <a:off x="762000" y="1333500"/>
            <a:ext cx="17086817" cy="9519273"/>
          </a:xfrm>
          <a:prstGeom prst="rect">
            <a:avLst/>
          </a:prstGeom>
        </p:spPr>
        <p:txBody>
          <a:bodyPr wrap="square" lIns="0" tIns="0" rIns="0" bIns="0" rtlCol="0" anchor="t">
            <a:spAutoFit/>
          </a:bodyPr>
          <a:lstStyle/>
          <a:p>
            <a:pPr marL="313055" lvl="1">
              <a:lnSpc>
                <a:spcPct val="150000"/>
              </a:lnSpc>
            </a:pPr>
            <a:r>
              <a:rPr lang="en-US" sz="2800" dirty="0">
                <a:solidFill>
                  <a:srgbClr val="EE3378"/>
                </a:solidFill>
                <a:latin typeface="PP Pangram Sans Rounded"/>
              </a:rPr>
              <a:t>7 . Five ways that someone can be an Upstander include:</a:t>
            </a:r>
          </a:p>
          <a:p>
            <a:pPr marL="1252220" lvl="2" indent="-417195">
              <a:lnSpc>
                <a:spcPct val="150000"/>
              </a:lnSpc>
              <a:buFont typeface="Arial"/>
              <a:buChar char="⚬"/>
            </a:pPr>
            <a:r>
              <a:rPr lang="en-US" sz="2800" dirty="0" err="1">
                <a:solidFill>
                  <a:srgbClr val="EE3378"/>
                </a:solidFill>
                <a:latin typeface="PP Pangram Sans Rounded"/>
              </a:rPr>
              <a:t>Āwhinatia</a:t>
            </a:r>
            <a:r>
              <a:rPr lang="en-US" sz="2800" dirty="0">
                <a:solidFill>
                  <a:srgbClr val="EE3378"/>
                </a:solidFill>
                <a:latin typeface="PP Pangram Sans Rounded"/>
              </a:rPr>
              <a:t> / Support the person experiencing bullying</a:t>
            </a:r>
          </a:p>
          <a:p>
            <a:pPr marL="1252220" lvl="2" indent="-417195">
              <a:lnSpc>
                <a:spcPct val="150000"/>
              </a:lnSpc>
              <a:buFont typeface="Arial"/>
              <a:buChar char="⚬"/>
            </a:pPr>
            <a:r>
              <a:rPr lang="en-US" sz="2800" dirty="0" err="1">
                <a:solidFill>
                  <a:srgbClr val="EE3378"/>
                </a:solidFill>
                <a:latin typeface="PP Pangram Sans Rounded"/>
              </a:rPr>
              <a:t>Haukotia</a:t>
            </a:r>
            <a:r>
              <a:rPr lang="en-US" sz="2800" dirty="0">
                <a:solidFill>
                  <a:srgbClr val="EE3378"/>
                </a:solidFill>
                <a:latin typeface="PP Pangram Sans Rounded"/>
              </a:rPr>
              <a:t> / Distract </a:t>
            </a:r>
          </a:p>
          <a:p>
            <a:pPr marL="1252220" lvl="2" indent="-417195">
              <a:lnSpc>
                <a:spcPct val="150000"/>
              </a:lnSpc>
              <a:buFont typeface="Arial"/>
              <a:buChar char="⚬"/>
            </a:pPr>
            <a:r>
              <a:rPr lang="en-US" sz="2800" dirty="0" err="1">
                <a:solidFill>
                  <a:srgbClr val="EE3378"/>
                </a:solidFill>
                <a:latin typeface="PP Pangram Sans Rounded"/>
              </a:rPr>
              <a:t>Karangahia</a:t>
            </a:r>
            <a:r>
              <a:rPr lang="en-US" sz="2800" dirty="0">
                <a:solidFill>
                  <a:srgbClr val="EE3378"/>
                </a:solidFill>
                <a:latin typeface="PP Pangram Sans Rounded"/>
              </a:rPr>
              <a:t> / Call it! </a:t>
            </a:r>
          </a:p>
          <a:p>
            <a:pPr marL="1252220" lvl="2" indent="-417195">
              <a:lnSpc>
                <a:spcPct val="150000"/>
              </a:lnSpc>
              <a:buFont typeface="Arial"/>
              <a:buChar char="⚬"/>
            </a:pPr>
            <a:r>
              <a:rPr lang="en-US" sz="2800" dirty="0" err="1">
                <a:solidFill>
                  <a:srgbClr val="EE3378"/>
                </a:solidFill>
                <a:latin typeface="PP Pangram Sans Rounded"/>
              </a:rPr>
              <a:t>Taihoa</a:t>
            </a:r>
            <a:r>
              <a:rPr lang="en-US" sz="2800" dirty="0">
                <a:solidFill>
                  <a:srgbClr val="EE3378"/>
                </a:solidFill>
                <a:latin typeface="PP Pangram Sans Rounded"/>
              </a:rPr>
              <a:t> </a:t>
            </a:r>
            <a:r>
              <a:rPr lang="en-US" sz="2800" dirty="0" err="1">
                <a:solidFill>
                  <a:srgbClr val="EE3378"/>
                </a:solidFill>
                <a:latin typeface="PP Pangram Sans Rounded"/>
              </a:rPr>
              <a:t>ake</a:t>
            </a:r>
            <a:r>
              <a:rPr lang="en-US" sz="2800" dirty="0">
                <a:solidFill>
                  <a:srgbClr val="EE3378"/>
                </a:solidFill>
                <a:latin typeface="PP Pangram Sans Rounded"/>
              </a:rPr>
              <a:t>, ka </a:t>
            </a:r>
            <a:r>
              <a:rPr lang="en-US" sz="2800" dirty="0" err="1">
                <a:solidFill>
                  <a:srgbClr val="EE3378"/>
                </a:solidFill>
                <a:latin typeface="PP Pangram Sans Rounded"/>
              </a:rPr>
              <a:t>haumaru</a:t>
            </a:r>
            <a:r>
              <a:rPr lang="en-US" sz="2800" dirty="0">
                <a:solidFill>
                  <a:srgbClr val="EE3378"/>
                </a:solidFill>
                <a:latin typeface="PP Pangram Sans Rounded"/>
              </a:rPr>
              <a:t> / Leave and act </a:t>
            </a:r>
          </a:p>
          <a:p>
            <a:pPr marL="1252220" lvl="2" indent="-417195">
              <a:lnSpc>
                <a:spcPct val="150000"/>
              </a:lnSpc>
              <a:buFont typeface="Arial"/>
              <a:buChar char="⚬"/>
            </a:pPr>
            <a:r>
              <a:rPr lang="en-US" sz="2800" dirty="0" err="1">
                <a:solidFill>
                  <a:srgbClr val="EE3378"/>
                </a:solidFill>
                <a:latin typeface="PP Pangram Sans Rounded"/>
              </a:rPr>
              <a:t>Tautokohia</a:t>
            </a:r>
            <a:r>
              <a:rPr lang="en-US" sz="2800" dirty="0">
                <a:solidFill>
                  <a:srgbClr val="EE3378"/>
                </a:solidFill>
                <a:latin typeface="PP Pangram Sans Rounded"/>
              </a:rPr>
              <a:t> / Get some other help</a:t>
            </a:r>
          </a:p>
          <a:p>
            <a:pPr marL="1252220" lvl="2" indent="-417195">
              <a:lnSpc>
                <a:spcPct val="150000"/>
              </a:lnSpc>
              <a:buFont typeface="Arial"/>
              <a:buChar char="⚬"/>
            </a:pPr>
            <a:endParaRPr lang="en-US" sz="2800" dirty="0">
              <a:solidFill>
                <a:srgbClr val="EE3378"/>
              </a:solidFill>
              <a:latin typeface="PP Pangram Sans Rounded"/>
            </a:endParaRPr>
          </a:p>
          <a:p>
            <a:pPr>
              <a:lnSpc>
                <a:spcPct val="150000"/>
              </a:lnSpc>
            </a:pPr>
            <a:r>
              <a:rPr lang="en-US" sz="2800" dirty="0">
                <a:solidFill>
                  <a:srgbClr val="EE3378"/>
                </a:solidFill>
                <a:latin typeface="PP Pangram Sans Rounded"/>
              </a:rPr>
              <a:t>8. Two in five workers believe they have been subject to bullying in their lifetime. </a:t>
            </a:r>
            <a:r>
              <a:rPr lang="en-US" sz="1600" dirty="0">
                <a:solidFill>
                  <a:srgbClr val="EE3378"/>
                </a:solidFill>
                <a:latin typeface="PP Pangram Sans Rounded"/>
              </a:rPr>
              <a:t>2</a:t>
            </a:r>
          </a:p>
          <a:p>
            <a:pPr>
              <a:lnSpc>
                <a:spcPct val="150000"/>
              </a:lnSpc>
            </a:pPr>
            <a:endParaRPr lang="en-US" sz="2800" dirty="0">
              <a:solidFill>
                <a:srgbClr val="EE3378"/>
              </a:solidFill>
              <a:latin typeface="PP Pangram Sans Rounded"/>
            </a:endParaRPr>
          </a:p>
          <a:p>
            <a:pPr>
              <a:lnSpc>
                <a:spcPct val="150000"/>
              </a:lnSpc>
            </a:pPr>
            <a:r>
              <a:rPr lang="en-US" sz="2800" dirty="0">
                <a:solidFill>
                  <a:srgbClr val="EE3378"/>
                </a:solidFill>
                <a:latin typeface="PP Pangram Sans Rounded"/>
              </a:rPr>
              <a:t>9. B - 84% of workers reported that they had experienced online abuse. </a:t>
            </a:r>
            <a:r>
              <a:rPr lang="en-US" sz="1600" dirty="0">
                <a:solidFill>
                  <a:srgbClr val="EE3378"/>
                </a:solidFill>
                <a:latin typeface="PP Pangram Sans Rounded"/>
              </a:rPr>
              <a:t>3</a:t>
            </a:r>
          </a:p>
          <a:p>
            <a:pPr>
              <a:lnSpc>
                <a:spcPct val="150000"/>
              </a:lnSpc>
            </a:pPr>
            <a:endParaRPr lang="en-US" sz="2800" dirty="0">
              <a:solidFill>
                <a:srgbClr val="EE3378"/>
              </a:solidFill>
              <a:latin typeface="PP Pangram Sans Rounded"/>
            </a:endParaRPr>
          </a:p>
          <a:p>
            <a:pPr>
              <a:lnSpc>
                <a:spcPct val="150000"/>
              </a:lnSpc>
            </a:pPr>
            <a:r>
              <a:rPr lang="en-US" sz="2800" dirty="0">
                <a:solidFill>
                  <a:srgbClr val="EE3378"/>
                </a:solidFill>
                <a:latin typeface="PP Pangram Sans Rounded"/>
              </a:rPr>
              <a:t>10. A - Pink Shirt Day aims to make schools, workplaces and communities safe, supportive, welcoming and inclusive for all.</a:t>
            </a:r>
          </a:p>
          <a:p>
            <a:pPr>
              <a:lnSpc>
                <a:spcPts val="5040"/>
              </a:lnSpc>
            </a:pPr>
            <a:endParaRPr lang="en-US" sz="2900" dirty="0">
              <a:solidFill>
                <a:srgbClr val="EE3378"/>
              </a:solidFill>
              <a:latin typeface="PP Pangram Sans Rounded"/>
            </a:endParaRPr>
          </a:p>
          <a:p>
            <a:pPr>
              <a:lnSpc>
                <a:spcPts val="5040"/>
              </a:lnSpc>
            </a:pPr>
            <a:endParaRPr lang="en-US" sz="2900" dirty="0">
              <a:solidFill>
                <a:srgbClr val="EE3378"/>
              </a:solidFill>
              <a:latin typeface="PP Pangram Sans Rounded"/>
            </a:endParaRPr>
          </a:p>
          <a:p>
            <a:pPr>
              <a:lnSpc>
                <a:spcPts val="5040"/>
              </a:lnSpc>
            </a:pPr>
            <a:endParaRPr lang="en-US" sz="2900" dirty="0">
              <a:solidFill>
                <a:srgbClr val="EE3378"/>
              </a:solidFill>
              <a:latin typeface="PP Pangram Sans Rounded"/>
            </a:endParaRPr>
          </a:p>
        </p:txBody>
      </p:sp>
      <p:sp>
        <p:nvSpPr>
          <p:cNvPr id="5" name="Footer Placeholder 4">
            <a:extLst>
              <a:ext uri="{FF2B5EF4-FFF2-40B4-BE49-F238E27FC236}">
                <a16:creationId xmlns:a16="http://schemas.microsoft.com/office/drawing/2014/main" id="{0E011A00-4F93-90F9-01A3-BEC3007ADED9}"/>
              </a:ext>
            </a:extLst>
          </p:cNvPr>
          <p:cNvSpPr>
            <a:spLocks noGrp="1"/>
          </p:cNvSpPr>
          <p:nvPr>
            <p:ph type="ftr" sz="quarter" idx="11"/>
          </p:nvPr>
        </p:nvSpPr>
        <p:spPr>
          <a:xfrm>
            <a:off x="762000" y="9334500"/>
            <a:ext cx="16459200" cy="365125"/>
          </a:xfrm>
        </p:spPr>
        <p:txBody>
          <a:bodyPr/>
          <a:lstStyle/>
          <a:p>
            <a:pPr algn="l"/>
            <a:r>
              <a:rPr lang="en-US" dirty="0"/>
              <a:t>2. Forsyth, D., Ashby, L., Gardner, D., … </a:t>
            </a:r>
            <a:r>
              <a:rPr lang="en-US" dirty="0" err="1"/>
              <a:t>Tappin</a:t>
            </a:r>
            <a:r>
              <a:rPr lang="en-US" dirty="0"/>
              <a:t>, D. (2021). The New Zealand Workplace Barometer Psychosocial safety climate and worker health – findings from the 2020 NZ Workplace Barometer. Massey University. </a:t>
            </a:r>
            <a:r>
              <a:rPr lang="en-US" dirty="0">
                <a:hlinkClick r:id="rId3">
                  <a:extLst>
                    <a:ext uri="{A12FA001-AC4F-418D-AE19-62706E023703}">
                      <ahyp:hlinkClr xmlns:ahyp="http://schemas.microsoft.com/office/drawing/2018/hyperlinkcolor" val="tx"/>
                    </a:ext>
                  </a:extLst>
                </a:hlinkClick>
              </a:rPr>
              <a:t>Link</a:t>
            </a:r>
            <a:r>
              <a:rPr lang="en-US" dirty="0"/>
              <a:t>  </a:t>
            </a:r>
            <a:br>
              <a:rPr lang="en-US" sz="1800" b="0" i="0" dirty="0">
                <a:solidFill>
                  <a:srgbClr val="000000"/>
                </a:solidFill>
                <a:effectLst/>
                <a:latin typeface="Calibri" panose="020F0502020204030204" pitchFamily="34" charset="0"/>
              </a:rPr>
            </a:br>
            <a:r>
              <a:rPr lang="en-US" dirty="0"/>
              <a:t>3. D’Souza, N., Blackwood, K., &amp; Forsyth, D. (2018). Breaking barriers: a report on cyber abuse in New Zealand workers. [Auckland]: Massey University. Retrieved from https://www.scribd.com/document/390420632/Breaking-Barriers-Report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1141" y="0"/>
            <a:ext cx="18288000" cy="10287000"/>
          </a:xfrm>
          <a:custGeom>
            <a:avLst/>
            <a:gdLst/>
            <a:ahLst/>
            <a:cxnLst/>
            <a:rect l="l" t="t" r="r" b="b"/>
            <a:pathLst>
              <a:path w="18288000" h="10287000">
                <a:moveTo>
                  <a:pt x="0" y="0"/>
                </a:moveTo>
                <a:lnTo>
                  <a:pt x="18288001" y="0"/>
                </a:lnTo>
                <a:lnTo>
                  <a:pt x="18288001" y="10287000"/>
                </a:lnTo>
                <a:lnTo>
                  <a:pt x="0" y="10287000"/>
                </a:lnTo>
                <a:lnTo>
                  <a:pt x="0" y="0"/>
                </a:lnTo>
                <a:close/>
              </a:path>
            </a:pathLst>
          </a:custGeom>
          <a:blipFill>
            <a:blip r:embed="rId2"/>
            <a:stretch>
              <a:fillRect/>
            </a:stretch>
          </a:blipFill>
        </p:spPr>
        <p:txBody>
          <a:bodyPr/>
          <a:lstStyle/>
          <a:p>
            <a:endParaRPr lang="en-NZ" dirty="0"/>
          </a:p>
        </p:txBody>
      </p:sp>
      <p:sp>
        <p:nvSpPr>
          <p:cNvPr id="4" name="TextBox 4"/>
          <p:cNvSpPr txBox="1"/>
          <p:nvPr/>
        </p:nvSpPr>
        <p:spPr>
          <a:xfrm>
            <a:off x="1295400" y="2705100"/>
            <a:ext cx="15392400" cy="1067600"/>
          </a:xfrm>
          <a:prstGeom prst="rect">
            <a:avLst/>
          </a:prstGeom>
        </p:spPr>
        <p:txBody>
          <a:bodyPr wrap="square" lIns="0" tIns="0" rIns="0" bIns="0" rtlCol="0" anchor="t">
            <a:spAutoFit/>
          </a:bodyPr>
          <a:lstStyle/>
          <a:p>
            <a:pPr algn="ctr">
              <a:lnSpc>
                <a:spcPts val="11057"/>
              </a:lnSpc>
              <a:spcBef>
                <a:spcPct val="0"/>
              </a:spcBef>
            </a:pPr>
            <a:r>
              <a:rPr lang="en-US" sz="6600" dirty="0">
                <a:solidFill>
                  <a:srgbClr val="FFFFFF"/>
                </a:solidFill>
                <a:latin typeface="PP Pangram Sans Rounded"/>
              </a:rPr>
              <a:t>How long has Pink Shirt Day been running for in Aotearoa?</a:t>
            </a:r>
          </a:p>
        </p:txBody>
      </p:sp>
      <p:sp>
        <p:nvSpPr>
          <p:cNvPr id="5" name="TextBox 5"/>
          <p:cNvSpPr txBox="1"/>
          <p:nvPr/>
        </p:nvSpPr>
        <p:spPr>
          <a:xfrm>
            <a:off x="6970620" y="655297"/>
            <a:ext cx="4057379" cy="913712"/>
          </a:xfrm>
          <a:prstGeom prst="rect">
            <a:avLst/>
          </a:prstGeom>
        </p:spPr>
        <p:txBody>
          <a:bodyPr wrap="square" lIns="0" tIns="0" rIns="0" bIns="0" rtlCol="0" anchor="t">
            <a:spAutoFit/>
          </a:bodyPr>
          <a:lstStyle/>
          <a:p>
            <a:pPr algn="ctr">
              <a:lnSpc>
                <a:spcPts val="9544"/>
              </a:lnSpc>
              <a:spcBef>
                <a:spcPct val="0"/>
              </a:spcBef>
            </a:pPr>
            <a:r>
              <a:rPr lang="en-US" sz="6800" dirty="0">
                <a:solidFill>
                  <a:srgbClr val="FFFFFF"/>
                </a:solidFill>
                <a:latin typeface="PP Pangram Sans Rounded"/>
              </a:rPr>
              <a:t>Question 1</a:t>
            </a:r>
            <a:endParaRPr lang="en-US" sz="6817" dirty="0">
              <a:solidFill>
                <a:srgbClr val="FFFFFF"/>
              </a:solidFill>
              <a:latin typeface="PP Pangram Sans Rounded"/>
            </a:endParaRPr>
          </a:p>
        </p:txBody>
      </p:sp>
      <p:sp>
        <p:nvSpPr>
          <p:cNvPr id="6" name="TextBox 5">
            <a:extLst>
              <a:ext uri="{FF2B5EF4-FFF2-40B4-BE49-F238E27FC236}">
                <a16:creationId xmlns:a16="http://schemas.microsoft.com/office/drawing/2014/main" id="{466D2DFD-52EF-8488-0457-91ED3E9439C4}"/>
              </a:ext>
            </a:extLst>
          </p:cNvPr>
          <p:cNvSpPr txBox="1"/>
          <p:nvPr/>
        </p:nvSpPr>
        <p:spPr>
          <a:xfrm>
            <a:off x="4953000" y="4194435"/>
            <a:ext cx="7391400" cy="4639732"/>
          </a:xfrm>
          <a:prstGeom prst="rect">
            <a:avLst/>
          </a:prstGeom>
          <a:noFill/>
        </p:spPr>
        <p:txBody>
          <a:bodyPr wrap="square" rtlCol="0">
            <a:spAutoFit/>
          </a:bodyPr>
          <a:lstStyle/>
          <a:p>
            <a:pPr marL="1143000" indent="-1143000" algn="ctr">
              <a:lnSpc>
                <a:spcPts val="11057"/>
              </a:lnSpc>
              <a:spcBef>
                <a:spcPct val="0"/>
              </a:spcBef>
              <a:buAutoNum type="alphaUcParenR"/>
            </a:pPr>
            <a:r>
              <a:rPr lang="en-US" sz="6000" dirty="0">
                <a:solidFill>
                  <a:srgbClr val="FFFFFF"/>
                </a:solidFill>
                <a:latin typeface="PP Pangram Sans Rounded"/>
              </a:rPr>
              <a:t>8 years</a:t>
            </a:r>
          </a:p>
          <a:p>
            <a:pPr marL="1143000" indent="-1143000" algn="ctr">
              <a:lnSpc>
                <a:spcPts val="11057"/>
              </a:lnSpc>
              <a:spcBef>
                <a:spcPct val="0"/>
              </a:spcBef>
              <a:buAutoNum type="alphaUcParenR"/>
            </a:pPr>
            <a:r>
              <a:rPr lang="en-US" sz="6000" dirty="0">
                <a:solidFill>
                  <a:srgbClr val="FFFFFF"/>
                </a:solidFill>
                <a:latin typeface="PP Pangram Sans Rounded"/>
              </a:rPr>
              <a:t>21 years</a:t>
            </a:r>
          </a:p>
          <a:p>
            <a:pPr marL="1143000" indent="-1143000" algn="ctr">
              <a:lnSpc>
                <a:spcPts val="11057"/>
              </a:lnSpc>
              <a:spcBef>
                <a:spcPct val="0"/>
              </a:spcBef>
              <a:buAutoNum type="alphaUcParenR"/>
            </a:pPr>
            <a:r>
              <a:rPr lang="en-US" sz="6000" dirty="0">
                <a:solidFill>
                  <a:srgbClr val="FFFFFF"/>
                </a:solidFill>
                <a:latin typeface="PP Pangram Sans Rounded"/>
              </a:rPr>
              <a:t>16 years</a:t>
            </a:r>
          </a:p>
          <a:p>
            <a:endParaRPr lang="en-NZ" dirty="0"/>
          </a:p>
        </p:txBody>
      </p:sp>
      <p:pic>
        <p:nvPicPr>
          <p:cNvPr id="7" name="Picture 6" descr="A black circle with white text and pink text&#10;&#10;Description automatically generated">
            <a:extLst>
              <a:ext uri="{FF2B5EF4-FFF2-40B4-BE49-F238E27FC236}">
                <a16:creationId xmlns:a16="http://schemas.microsoft.com/office/drawing/2014/main" id="{55C21911-2FBC-2A80-C17B-FF5E0D795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34" y="180633"/>
            <a:ext cx="2102732" cy="21027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0" y="-1749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NZ" dirty="0"/>
          </a:p>
        </p:txBody>
      </p:sp>
      <p:sp>
        <p:nvSpPr>
          <p:cNvPr id="5" name="TextBox 5"/>
          <p:cNvSpPr txBox="1"/>
          <p:nvPr/>
        </p:nvSpPr>
        <p:spPr>
          <a:xfrm>
            <a:off x="1685817" y="4097756"/>
            <a:ext cx="14916365" cy="1077218"/>
          </a:xfrm>
          <a:prstGeom prst="rect">
            <a:avLst/>
          </a:prstGeom>
        </p:spPr>
        <p:txBody>
          <a:bodyPr wrap="square" lIns="0" tIns="0" rIns="0" bIns="0" rtlCol="0" anchor="t">
            <a:spAutoFit/>
          </a:bodyPr>
          <a:lstStyle/>
          <a:p>
            <a:pPr algn="ctr">
              <a:lnSpc>
                <a:spcPts val="11164"/>
              </a:lnSpc>
              <a:spcBef>
                <a:spcPct val="0"/>
              </a:spcBef>
            </a:pPr>
            <a:r>
              <a:rPr lang="en-US" sz="7950" dirty="0">
                <a:solidFill>
                  <a:srgbClr val="FFFFFF"/>
                </a:solidFill>
                <a:latin typeface="PP Pangram Sans Rounded"/>
              </a:rPr>
              <a:t>What are two features of bullying </a:t>
            </a:r>
            <a:r>
              <a:rPr lang="en-US" sz="7950" dirty="0" err="1">
                <a:solidFill>
                  <a:srgbClr val="FFFFFF"/>
                </a:solidFill>
                <a:latin typeface="PP Pangram Sans Rounded"/>
              </a:rPr>
              <a:t>behaviour</a:t>
            </a:r>
            <a:r>
              <a:rPr lang="en-US" sz="7950" dirty="0">
                <a:solidFill>
                  <a:srgbClr val="FFFFFF"/>
                </a:solidFill>
                <a:latin typeface="PP Pangram Sans Rounded"/>
              </a:rPr>
              <a:t>?</a:t>
            </a:r>
          </a:p>
        </p:txBody>
      </p:sp>
      <p:sp>
        <p:nvSpPr>
          <p:cNvPr id="7" name="TextBox 5">
            <a:extLst>
              <a:ext uri="{FF2B5EF4-FFF2-40B4-BE49-F238E27FC236}">
                <a16:creationId xmlns:a16="http://schemas.microsoft.com/office/drawing/2014/main" id="{CCF9087C-0772-0032-B480-ADA368F1B190}"/>
              </a:ext>
            </a:extLst>
          </p:cNvPr>
          <p:cNvSpPr txBox="1"/>
          <p:nvPr/>
        </p:nvSpPr>
        <p:spPr>
          <a:xfrm>
            <a:off x="5158149" y="622640"/>
            <a:ext cx="8351793" cy="913712"/>
          </a:xfrm>
          <a:prstGeom prst="rect">
            <a:avLst/>
          </a:prstGeom>
        </p:spPr>
        <p:txBody>
          <a:bodyPr wrap="square" lIns="0" tIns="0" rIns="0" bIns="0" rtlCol="0" anchor="t">
            <a:spAutoFit/>
          </a:bodyPr>
          <a:lstStyle/>
          <a:p>
            <a:pPr algn="ctr">
              <a:lnSpc>
                <a:spcPts val="9544"/>
              </a:lnSpc>
              <a:spcBef>
                <a:spcPct val="0"/>
              </a:spcBef>
            </a:pPr>
            <a:r>
              <a:rPr lang="en-US" sz="6800" dirty="0">
                <a:solidFill>
                  <a:srgbClr val="FFFFFF"/>
                </a:solidFill>
                <a:latin typeface="PP Pangram Sans Rounded"/>
              </a:rPr>
              <a:t>Question 2</a:t>
            </a:r>
            <a:endParaRPr lang="en-US" sz="6817" dirty="0">
              <a:solidFill>
                <a:srgbClr val="FFFFFF"/>
              </a:solidFill>
              <a:latin typeface="PP Pangram Sans Rounded"/>
            </a:endParaRPr>
          </a:p>
        </p:txBody>
      </p:sp>
      <p:pic>
        <p:nvPicPr>
          <p:cNvPr id="8" name="Picture 7" descr="A black circle with white text and pink text&#10;&#10;Description automatically generated">
            <a:extLst>
              <a:ext uri="{FF2B5EF4-FFF2-40B4-BE49-F238E27FC236}">
                <a16:creationId xmlns:a16="http://schemas.microsoft.com/office/drawing/2014/main" id="{57618200-FFD1-190D-DB54-28A6853FC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378"/>
            <a:ext cx="2102732" cy="2102732"/>
          </a:xfrm>
          <a:prstGeom prst="rect">
            <a:avLst/>
          </a:prstGeom>
        </p:spPr>
      </p:pic>
    </p:spTree>
    <p:extLst>
      <p:ext uri="{BB962C8B-B14F-4D97-AF65-F5344CB8AC3E}">
        <p14:creationId xmlns:p14="http://schemas.microsoft.com/office/powerpoint/2010/main" val="89486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0" y="-231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NZ"/>
          </a:p>
        </p:txBody>
      </p:sp>
      <p:sp>
        <p:nvSpPr>
          <p:cNvPr id="4" name="TextBox 4"/>
          <p:cNvSpPr txBox="1"/>
          <p:nvPr/>
        </p:nvSpPr>
        <p:spPr>
          <a:xfrm>
            <a:off x="5630822" y="617122"/>
            <a:ext cx="7025637" cy="913712"/>
          </a:xfrm>
          <a:prstGeom prst="rect">
            <a:avLst/>
          </a:prstGeom>
        </p:spPr>
        <p:txBody>
          <a:bodyPr wrap="square" lIns="0" tIns="0" rIns="0" bIns="0" rtlCol="0" anchor="t">
            <a:spAutoFit/>
          </a:bodyPr>
          <a:lstStyle/>
          <a:p>
            <a:pPr algn="ctr">
              <a:lnSpc>
                <a:spcPts val="9544"/>
              </a:lnSpc>
            </a:pPr>
            <a:r>
              <a:rPr lang="en-US" sz="6800">
                <a:solidFill>
                  <a:srgbClr val="FFFFFF"/>
                </a:solidFill>
                <a:latin typeface="PP Pangram Sans Rounded"/>
              </a:rPr>
              <a:t>Question </a:t>
            </a:r>
            <a:r>
              <a:rPr lang="en-US" sz="6800" dirty="0">
                <a:solidFill>
                  <a:srgbClr val="FFFFFF"/>
                </a:solidFill>
                <a:latin typeface="PP Pangram Sans Rounded"/>
              </a:rPr>
              <a:t>3</a:t>
            </a:r>
            <a:endParaRPr lang="en-US" sz="6817" dirty="0">
              <a:solidFill>
                <a:srgbClr val="FFFFFF"/>
              </a:solidFill>
              <a:latin typeface="PP Pangram Sans Rounded"/>
            </a:endParaRPr>
          </a:p>
        </p:txBody>
      </p:sp>
      <p:sp>
        <p:nvSpPr>
          <p:cNvPr id="5" name="TextBox 5"/>
          <p:cNvSpPr txBox="1"/>
          <p:nvPr/>
        </p:nvSpPr>
        <p:spPr>
          <a:xfrm>
            <a:off x="2438400" y="3619500"/>
            <a:ext cx="13944600" cy="2513509"/>
          </a:xfrm>
          <a:prstGeom prst="rect">
            <a:avLst/>
          </a:prstGeom>
        </p:spPr>
        <p:txBody>
          <a:bodyPr wrap="square" lIns="0" tIns="0" rIns="0" bIns="0" rtlCol="0" anchor="t">
            <a:spAutoFit/>
          </a:bodyPr>
          <a:lstStyle/>
          <a:p>
            <a:pPr algn="ctr">
              <a:lnSpc>
                <a:spcPts val="11164"/>
              </a:lnSpc>
              <a:spcBef>
                <a:spcPct val="0"/>
              </a:spcBef>
            </a:pPr>
            <a:r>
              <a:rPr lang="en-US" sz="7974" dirty="0">
                <a:solidFill>
                  <a:srgbClr val="FFFFFF"/>
                </a:solidFill>
                <a:latin typeface="PP Pangram Sans Rounded"/>
              </a:rPr>
              <a:t>True or false: Spreading gossip and excluding people are not forms of bullying</a:t>
            </a:r>
          </a:p>
        </p:txBody>
      </p:sp>
      <p:pic>
        <p:nvPicPr>
          <p:cNvPr id="7" name="Picture 6" descr="A black circle with white text and pink text&#10;&#10;Description automatically generated">
            <a:extLst>
              <a:ext uri="{FF2B5EF4-FFF2-40B4-BE49-F238E27FC236}">
                <a16:creationId xmlns:a16="http://schemas.microsoft.com/office/drawing/2014/main" id="{D032BE3F-9118-F41B-4CAA-51D25C9A8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019"/>
            <a:ext cx="2102732" cy="21027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0" y="-16329"/>
            <a:ext cx="18288000" cy="10287000"/>
          </a:xfrm>
          <a:custGeom>
            <a:avLst/>
            <a:gdLst/>
            <a:ahLst/>
            <a:cxnLst/>
            <a:rect l="l" t="t" r="r" b="b"/>
            <a:pathLst>
              <a:path w="18288000" h="10287000">
                <a:moveTo>
                  <a:pt x="0" y="0"/>
                </a:moveTo>
                <a:lnTo>
                  <a:pt x="18288001" y="0"/>
                </a:lnTo>
                <a:lnTo>
                  <a:pt x="18288001" y="10287000"/>
                </a:lnTo>
                <a:lnTo>
                  <a:pt x="0" y="10287000"/>
                </a:lnTo>
                <a:lnTo>
                  <a:pt x="0" y="0"/>
                </a:lnTo>
                <a:close/>
              </a:path>
            </a:pathLst>
          </a:custGeom>
          <a:blipFill>
            <a:blip r:embed="rId2"/>
            <a:stretch>
              <a:fillRect/>
            </a:stretch>
          </a:blipFill>
        </p:spPr>
        <p:txBody>
          <a:bodyPr/>
          <a:lstStyle/>
          <a:p>
            <a:endParaRPr lang="en-NZ"/>
          </a:p>
        </p:txBody>
      </p:sp>
      <p:sp>
        <p:nvSpPr>
          <p:cNvPr id="3" name="TextBox 3"/>
          <p:cNvSpPr txBox="1"/>
          <p:nvPr/>
        </p:nvSpPr>
        <p:spPr>
          <a:xfrm>
            <a:off x="2743200" y="2375894"/>
            <a:ext cx="12344400" cy="1067600"/>
          </a:xfrm>
          <a:prstGeom prst="rect">
            <a:avLst/>
          </a:prstGeom>
        </p:spPr>
        <p:txBody>
          <a:bodyPr wrap="square" lIns="0" tIns="0" rIns="0" bIns="0" rtlCol="0" anchor="t">
            <a:spAutoFit/>
          </a:bodyPr>
          <a:lstStyle/>
          <a:p>
            <a:pPr algn="ctr">
              <a:lnSpc>
                <a:spcPts val="11060"/>
              </a:lnSpc>
              <a:spcBef>
                <a:spcPct val="0"/>
              </a:spcBef>
            </a:pPr>
            <a:r>
              <a:rPr lang="en-US" sz="7200" dirty="0">
                <a:solidFill>
                  <a:srgbClr val="FFFFFF"/>
                </a:solidFill>
                <a:latin typeface="PP Pangram Sans Rounded"/>
              </a:rPr>
              <a:t>Cyberbullying is:</a:t>
            </a:r>
          </a:p>
        </p:txBody>
      </p:sp>
      <p:sp>
        <p:nvSpPr>
          <p:cNvPr id="5" name="TextBox 5"/>
          <p:cNvSpPr txBox="1"/>
          <p:nvPr/>
        </p:nvSpPr>
        <p:spPr>
          <a:xfrm>
            <a:off x="6262017" y="324649"/>
            <a:ext cx="6178313" cy="913712"/>
          </a:xfrm>
          <a:prstGeom prst="rect">
            <a:avLst/>
          </a:prstGeom>
        </p:spPr>
        <p:txBody>
          <a:bodyPr wrap="square" lIns="0" tIns="0" rIns="0" bIns="0" rtlCol="0" anchor="t">
            <a:spAutoFit/>
          </a:bodyPr>
          <a:lstStyle/>
          <a:p>
            <a:pPr algn="ctr">
              <a:lnSpc>
                <a:spcPts val="9544"/>
              </a:lnSpc>
            </a:pPr>
            <a:r>
              <a:rPr lang="en-US" sz="6800" dirty="0">
                <a:solidFill>
                  <a:srgbClr val="FFFFFF"/>
                </a:solidFill>
                <a:latin typeface="PP Pangram Sans Rounded"/>
              </a:rPr>
              <a:t>Question 4</a:t>
            </a:r>
            <a:endParaRPr lang="en-US" sz="6817" dirty="0">
              <a:solidFill>
                <a:srgbClr val="FFFFFF"/>
              </a:solidFill>
              <a:latin typeface="PP Pangram Sans Rounded"/>
            </a:endParaRPr>
          </a:p>
        </p:txBody>
      </p:sp>
      <p:sp>
        <p:nvSpPr>
          <p:cNvPr id="6" name="TextBox 5">
            <a:extLst>
              <a:ext uri="{FF2B5EF4-FFF2-40B4-BE49-F238E27FC236}">
                <a16:creationId xmlns:a16="http://schemas.microsoft.com/office/drawing/2014/main" id="{CE400498-D58F-B29A-8094-2595F55811B8}"/>
              </a:ext>
            </a:extLst>
          </p:cNvPr>
          <p:cNvSpPr txBox="1"/>
          <p:nvPr/>
        </p:nvSpPr>
        <p:spPr>
          <a:xfrm>
            <a:off x="1676400" y="3777650"/>
            <a:ext cx="16495259" cy="3816429"/>
          </a:xfrm>
          <a:prstGeom prst="rect">
            <a:avLst/>
          </a:prstGeom>
          <a:noFill/>
        </p:spPr>
        <p:txBody>
          <a:bodyPr wrap="square" rtlCol="0">
            <a:spAutoFit/>
          </a:bodyPr>
          <a:lstStyle/>
          <a:p>
            <a:pPr>
              <a:lnSpc>
                <a:spcPct val="200000"/>
              </a:lnSpc>
              <a:spcBef>
                <a:spcPct val="0"/>
              </a:spcBef>
            </a:pPr>
            <a:r>
              <a:rPr lang="en-US" sz="4400" dirty="0">
                <a:solidFill>
                  <a:srgbClr val="FFFFFF"/>
                </a:solidFill>
                <a:latin typeface="PP Pangram Sans Rounded"/>
              </a:rPr>
              <a:t>A) Sending messages of encouragement online to someone who needs support</a:t>
            </a:r>
          </a:p>
          <a:p>
            <a:pPr>
              <a:lnSpc>
                <a:spcPct val="200000"/>
              </a:lnSpc>
              <a:spcBef>
                <a:spcPct val="0"/>
              </a:spcBef>
            </a:pPr>
            <a:r>
              <a:rPr lang="en-US" sz="4400" dirty="0">
                <a:solidFill>
                  <a:srgbClr val="FFFFFF"/>
                </a:solidFill>
                <a:latin typeface="PP Pangram Sans Rounded"/>
              </a:rPr>
              <a:t>B) Helping friends learn about online safety</a:t>
            </a:r>
          </a:p>
          <a:p>
            <a:pPr>
              <a:lnSpc>
                <a:spcPct val="200000"/>
              </a:lnSpc>
              <a:spcBef>
                <a:spcPct val="0"/>
              </a:spcBef>
            </a:pPr>
            <a:r>
              <a:rPr lang="en-US" sz="4400" dirty="0">
                <a:solidFill>
                  <a:srgbClr val="FFFFFF"/>
                </a:solidFill>
                <a:latin typeface="PP Pangram Sans Rounded"/>
              </a:rPr>
              <a:t>C) Using a digital device, like a phone or computer, to cause harm to another person or group</a:t>
            </a:r>
          </a:p>
        </p:txBody>
      </p:sp>
      <p:pic>
        <p:nvPicPr>
          <p:cNvPr id="7" name="Picture 6" descr="A black circle with white text and pink text&#10;&#10;Description automatically generated">
            <a:extLst>
              <a:ext uri="{FF2B5EF4-FFF2-40B4-BE49-F238E27FC236}">
                <a16:creationId xmlns:a16="http://schemas.microsoft.com/office/drawing/2014/main" id="{F2078254-4D8F-26A8-6223-35268C57C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535"/>
            <a:ext cx="2102732" cy="2102732"/>
          </a:xfrm>
          <a:prstGeom prst="rect">
            <a:avLst/>
          </a:prstGeom>
        </p:spPr>
      </p:pic>
    </p:spTree>
    <p:extLst>
      <p:ext uri="{BB962C8B-B14F-4D97-AF65-F5344CB8AC3E}">
        <p14:creationId xmlns:p14="http://schemas.microsoft.com/office/powerpoint/2010/main" val="241991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1141" y="21535"/>
            <a:ext cx="18288000" cy="10287000"/>
          </a:xfrm>
          <a:custGeom>
            <a:avLst/>
            <a:gdLst/>
            <a:ahLst/>
            <a:cxnLst/>
            <a:rect l="l" t="t" r="r" b="b"/>
            <a:pathLst>
              <a:path w="18288000" h="10287000">
                <a:moveTo>
                  <a:pt x="0" y="0"/>
                </a:moveTo>
                <a:lnTo>
                  <a:pt x="18288001" y="0"/>
                </a:lnTo>
                <a:lnTo>
                  <a:pt x="18288001" y="10287000"/>
                </a:lnTo>
                <a:lnTo>
                  <a:pt x="0" y="10287000"/>
                </a:lnTo>
                <a:lnTo>
                  <a:pt x="0" y="0"/>
                </a:lnTo>
                <a:close/>
              </a:path>
            </a:pathLst>
          </a:custGeom>
          <a:blipFill>
            <a:blip r:embed="rId2"/>
            <a:stretch>
              <a:fillRect/>
            </a:stretch>
          </a:blipFill>
        </p:spPr>
        <p:txBody>
          <a:bodyPr/>
          <a:lstStyle/>
          <a:p>
            <a:endParaRPr lang="en-NZ" dirty="0"/>
          </a:p>
        </p:txBody>
      </p:sp>
      <p:sp>
        <p:nvSpPr>
          <p:cNvPr id="3" name="TextBox 3"/>
          <p:cNvSpPr txBox="1"/>
          <p:nvPr/>
        </p:nvSpPr>
        <p:spPr>
          <a:xfrm>
            <a:off x="1752600" y="3577863"/>
            <a:ext cx="15240000" cy="2690865"/>
          </a:xfrm>
          <a:prstGeom prst="rect">
            <a:avLst/>
          </a:prstGeom>
        </p:spPr>
        <p:txBody>
          <a:bodyPr wrap="square" lIns="0" tIns="0" rIns="0" bIns="0" rtlCol="0" anchor="t">
            <a:spAutoFit/>
          </a:bodyPr>
          <a:lstStyle/>
          <a:p>
            <a:pPr algn="ctr">
              <a:lnSpc>
                <a:spcPts val="11060"/>
              </a:lnSpc>
              <a:spcBef>
                <a:spcPct val="0"/>
              </a:spcBef>
            </a:pPr>
            <a:r>
              <a:rPr lang="en-US" sz="7200" dirty="0">
                <a:solidFill>
                  <a:srgbClr val="FFFFFF"/>
                </a:solidFill>
                <a:latin typeface="PP Pangram Sans Rounded"/>
              </a:rPr>
              <a:t>True or false: 1 in 5 workers have experienced bullying </a:t>
            </a:r>
            <a:r>
              <a:rPr lang="en-US" sz="7200" dirty="0" err="1">
                <a:solidFill>
                  <a:srgbClr val="FFFFFF"/>
                </a:solidFill>
                <a:latin typeface="PP Pangram Sans Rounded"/>
              </a:rPr>
              <a:t>behaviour</a:t>
            </a:r>
            <a:r>
              <a:rPr lang="en-US" sz="7200" dirty="0">
                <a:solidFill>
                  <a:srgbClr val="FFFFFF"/>
                </a:solidFill>
                <a:latin typeface="PP Pangram Sans Rounded"/>
              </a:rPr>
              <a:t> frequently in the past 12 months. </a:t>
            </a:r>
          </a:p>
        </p:txBody>
      </p:sp>
      <p:pic>
        <p:nvPicPr>
          <p:cNvPr id="8" name="Picture 7" descr="A black circle with white text and pink text&#10;&#10;Description automatically generated">
            <a:extLst>
              <a:ext uri="{FF2B5EF4-FFF2-40B4-BE49-F238E27FC236}">
                <a16:creationId xmlns:a16="http://schemas.microsoft.com/office/drawing/2014/main" id="{653C22EE-95EE-A7E9-7DAE-4158EA13F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635"/>
            <a:ext cx="2102732" cy="2102732"/>
          </a:xfrm>
          <a:prstGeom prst="rect">
            <a:avLst/>
          </a:prstGeom>
        </p:spPr>
      </p:pic>
      <p:sp>
        <p:nvSpPr>
          <p:cNvPr id="6" name="TextBox 5">
            <a:extLst>
              <a:ext uri="{FF2B5EF4-FFF2-40B4-BE49-F238E27FC236}">
                <a16:creationId xmlns:a16="http://schemas.microsoft.com/office/drawing/2014/main" id="{4F572678-482B-B78E-5528-3E366C6EA8C0}"/>
              </a:ext>
            </a:extLst>
          </p:cNvPr>
          <p:cNvSpPr txBox="1"/>
          <p:nvPr/>
        </p:nvSpPr>
        <p:spPr>
          <a:xfrm>
            <a:off x="6262017" y="324649"/>
            <a:ext cx="6178313" cy="913712"/>
          </a:xfrm>
          <a:prstGeom prst="rect">
            <a:avLst/>
          </a:prstGeom>
        </p:spPr>
        <p:txBody>
          <a:bodyPr wrap="square" lIns="0" tIns="0" rIns="0" bIns="0" rtlCol="0" anchor="t">
            <a:spAutoFit/>
          </a:bodyPr>
          <a:lstStyle/>
          <a:p>
            <a:pPr algn="ctr">
              <a:lnSpc>
                <a:spcPts val="9544"/>
              </a:lnSpc>
            </a:pPr>
            <a:r>
              <a:rPr lang="en-US" sz="6800" dirty="0">
                <a:solidFill>
                  <a:srgbClr val="FFFFFF"/>
                </a:solidFill>
                <a:latin typeface="PP Pangram Sans Rounded"/>
              </a:rPr>
              <a:t>Question 5</a:t>
            </a:r>
            <a:endParaRPr lang="en-US" sz="6817" dirty="0">
              <a:solidFill>
                <a:srgbClr val="FFFFFF"/>
              </a:solidFill>
              <a:latin typeface="PP Pangram Sans Rounded"/>
            </a:endParaRPr>
          </a:p>
        </p:txBody>
      </p:sp>
    </p:spTree>
    <p:extLst>
      <p:ext uri="{BB962C8B-B14F-4D97-AF65-F5344CB8AC3E}">
        <p14:creationId xmlns:p14="http://schemas.microsoft.com/office/powerpoint/2010/main" val="85583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1141" y="0"/>
            <a:ext cx="18288000" cy="10287000"/>
          </a:xfrm>
          <a:custGeom>
            <a:avLst/>
            <a:gdLst/>
            <a:ahLst/>
            <a:cxnLst/>
            <a:rect l="l" t="t" r="r" b="b"/>
            <a:pathLst>
              <a:path w="18288000" h="10287000">
                <a:moveTo>
                  <a:pt x="0" y="0"/>
                </a:moveTo>
                <a:lnTo>
                  <a:pt x="18288001" y="0"/>
                </a:lnTo>
                <a:lnTo>
                  <a:pt x="18288001" y="10287000"/>
                </a:lnTo>
                <a:lnTo>
                  <a:pt x="0" y="10287000"/>
                </a:lnTo>
                <a:lnTo>
                  <a:pt x="0" y="0"/>
                </a:lnTo>
                <a:close/>
              </a:path>
            </a:pathLst>
          </a:custGeom>
          <a:blipFill>
            <a:blip r:embed="rId2"/>
            <a:stretch>
              <a:fillRect/>
            </a:stretch>
          </a:blipFill>
        </p:spPr>
        <p:txBody>
          <a:bodyPr/>
          <a:lstStyle/>
          <a:p>
            <a:endParaRPr lang="en-NZ"/>
          </a:p>
        </p:txBody>
      </p:sp>
      <p:sp>
        <p:nvSpPr>
          <p:cNvPr id="3" name="TextBox 3"/>
          <p:cNvSpPr txBox="1"/>
          <p:nvPr/>
        </p:nvSpPr>
        <p:spPr>
          <a:xfrm>
            <a:off x="906156" y="3543300"/>
            <a:ext cx="16797273" cy="3914533"/>
          </a:xfrm>
          <a:prstGeom prst="rect">
            <a:avLst/>
          </a:prstGeom>
        </p:spPr>
        <p:txBody>
          <a:bodyPr wrap="square" lIns="0" tIns="0" rIns="0" bIns="0" rtlCol="0" anchor="t">
            <a:spAutoFit/>
          </a:bodyPr>
          <a:lstStyle/>
          <a:p>
            <a:pPr algn="ctr">
              <a:lnSpc>
                <a:spcPts val="11066"/>
              </a:lnSpc>
            </a:pPr>
            <a:r>
              <a:rPr lang="en-US" sz="6600" dirty="0">
                <a:solidFill>
                  <a:srgbClr val="FFFFFF"/>
                </a:solidFill>
                <a:latin typeface="PP Pangram Sans Rounded"/>
              </a:rPr>
              <a:t>True or false: An Upstander is someone who uses words and actions to help someone who is being bullied</a:t>
            </a:r>
          </a:p>
          <a:p>
            <a:pPr algn="ctr">
              <a:lnSpc>
                <a:spcPts val="11066"/>
              </a:lnSpc>
            </a:pPr>
            <a:endParaRPr lang="en-US" sz="7904" dirty="0">
              <a:solidFill>
                <a:srgbClr val="FFFFFF"/>
              </a:solidFill>
              <a:latin typeface="PP Pangram Sans Rounded"/>
            </a:endParaRPr>
          </a:p>
        </p:txBody>
      </p:sp>
      <p:pic>
        <p:nvPicPr>
          <p:cNvPr id="6" name="Picture 5" descr="A black circle with white text and pink text&#10;&#10;Description automatically generated">
            <a:extLst>
              <a:ext uri="{FF2B5EF4-FFF2-40B4-BE49-F238E27FC236}">
                <a16:creationId xmlns:a16="http://schemas.microsoft.com/office/drawing/2014/main" id="{B5C9B2E8-69B1-5D7F-DF8F-626117CFC2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
            <a:ext cx="2102732" cy="2102732"/>
          </a:xfrm>
          <a:prstGeom prst="rect">
            <a:avLst/>
          </a:prstGeom>
        </p:spPr>
      </p:pic>
      <p:sp>
        <p:nvSpPr>
          <p:cNvPr id="7" name="TextBox 5">
            <a:extLst>
              <a:ext uri="{FF2B5EF4-FFF2-40B4-BE49-F238E27FC236}">
                <a16:creationId xmlns:a16="http://schemas.microsoft.com/office/drawing/2014/main" id="{4ED14047-3502-5F32-64D5-99B2BF24FAC0}"/>
              </a:ext>
            </a:extLst>
          </p:cNvPr>
          <p:cNvSpPr txBox="1"/>
          <p:nvPr/>
        </p:nvSpPr>
        <p:spPr>
          <a:xfrm>
            <a:off x="6262017" y="324649"/>
            <a:ext cx="6178313" cy="913712"/>
          </a:xfrm>
          <a:prstGeom prst="rect">
            <a:avLst/>
          </a:prstGeom>
        </p:spPr>
        <p:txBody>
          <a:bodyPr wrap="square" lIns="0" tIns="0" rIns="0" bIns="0" rtlCol="0" anchor="t">
            <a:spAutoFit/>
          </a:bodyPr>
          <a:lstStyle/>
          <a:p>
            <a:pPr algn="ctr">
              <a:lnSpc>
                <a:spcPts val="9544"/>
              </a:lnSpc>
            </a:pPr>
            <a:r>
              <a:rPr lang="en-US" sz="6800" dirty="0">
                <a:solidFill>
                  <a:srgbClr val="FFFFFF"/>
                </a:solidFill>
                <a:latin typeface="PP Pangram Sans Rounded"/>
              </a:rPr>
              <a:t>Question 6</a:t>
            </a:r>
            <a:endParaRPr lang="en-US" sz="6817" dirty="0">
              <a:solidFill>
                <a:srgbClr val="FFFFFF"/>
              </a:solidFill>
              <a:latin typeface="PP Pangram Sans Round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1141" y="0"/>
            <a:ext cx="18288000" cy="10287000"/>
          </a:xfrm>
          <a:custGeom>
            <a:avLst/>
            <a:gdLst/>
            <a:ahLst/>
            <a:cxnLst/>
            <a:rect l="l" t="t" r="r" b="b"/>
            <a:pathLst>
              <a:path w="18288000" h="10287000">
                <a:moveTo>
                  <a:pt x="0" y="0"/>
                </a:moveTo>
                <a:lnTo>
                  <a:pt x="18288001" y="0"/>
                </a:lnTo>
                <a:lnTo>
                  <a:pt x="18288001" y="10287000"/>
                </a:lnTo>
                <a:lnTo>
                  <a:pt x="0" y="10287000"/>
                </a:lnTo>
                <a:lnTo>
                  <a:pt x="0" y="0"/>
                </a:lnTo>
                <a:close/>
              </a:path>
            </a:pathLst>
          </a:custGeom>
          <a:blipFill>
            <a:blip r:embed="rId2"/>
            <a:stretch>
              <a:fillRect/>
            </a:stretch>
          </a:blipFill>
        </p:spPr>
        <p:txBody>
          <a:bodyPr/>
          <a:lstStyle/>
          <a:p>
            <a:endParaRPr lang="en-NZ"/>
          </a:p>
        </p:txBody>
      </p:sp>
      <p:sp>
        <p:nvSpPr>
          <p:cNvPr id="3" name="TextBox 3"/>
          <p:cNvSpPr txBox="1"/>
          <p:nvPr/>
        </p:nvSpPr>
        <p:spPr>
          <a:xfrm>
            <a:off x="3771900" y="3619500"/>
            <a:ext cx="10744200" cy="3654847"/>
          </a:xfrm>
          <a:prstGeom prst="rect">
            <a:avLst/>
          </a:prstGeom>
        </p:spPr>
        <p:txBody>
          <a:bodyPr wrap="square" lIns="0" tIns="0" rIns="0" bIns="0" rtlCol="0" anchor="t">
            <a:spAutoFit/>
          </a:bodyPr>
          <a:lstStyle/>
          <a:p>
            <a:pPr algn="ctr">
              <a:lnSpc>
                <a:spcPts val="11060"/>
              </a:lnSpc>
              <a:spcBef>
                <a:spcPct val="0"/>
              </a:spcBef>
            </a:pPr>
            <a:r>
              <a:rPr lang="en-US" sz="6600" dirty="0">
                <a:solidFill>
                  <a:srgbClr val="FFFFFF"/>
                </a:solidFill>
                <a:latin typeface="PP Pangram Sans Rounded"/>
              </a:rPr>
              <a:t>Name five ways that someone can be an Upstander </a:t>
            </a:r>
          </a:p>
          <a:p>
            <a:pPr algn="ctr">
              <a:lnSpc>
                <a:spcPts val="8400"/>
              </a:lnSpc>
              <a:spcBef>
                <a:spcPct val="0"/>
              </a:spcBef>
            </a:pPr>
            <a:r>
              <a:rPr lang="en-US" sz="4800" dirty="0">
                <a:solidFill>
                  <a:srgbClr val="FFFFFF"/>
                </a:solidFill>
                <a:latin typeface="PP Pangram Sans Rounded"/>
              </a:rPr>
              <a:t>(One point for each correct action)</a:t>
            </a:r>
          </a:p>
        </p:txBody>
      </p:sp>
      <p:pic>
        <p:nvPicPr>
          <p:cNvPr id="6" name="Picture 5" descr="A black circle with white text and pink text&#10;&#10;Description automatically generated">
            <a:extLst>
              <a:ext uri="{FF2B5EF4-FFF2-40B4-BE49-F238E27FC236}">
                <a16:creationId xmlns:a16="http://schemas.microsoft.com/office/drawing/2014/main" id="{3B3BBFC9-9118-3111-4433-68E8CE18E2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391"/>
            <a:ext cx="2102732" cy="2102732"/>
          </a:xfrm>
          <a:prstGeom prst="rect">
            <a:avLst/>
          </a:prstGeom>
        </p:spPr>
      </p:pic>
      <p:sp>
        <p:nvSpPr>
          <p:cNvPr id="7" name="TextBox 5">
            <a:extLst>
              <a:ext uri="{FF2B5EF4-FFF2-40B4-BE49-F238E27FC236}">
                <a16:creationId xmlns:a16="http://schemas.microsoft.com/office/drawing/2014/main" id="{52AFC18F-5F69-98C0-6C8A-22E493C7335D}"/>
              </a:ext>
            </a:extLst>
          </p:cNvPr>
          <p:cNvSpPr txBox="1"/>
          <p:nvPr/>
        </p:nvSpPr>
        <p:spPr>
          <a:xfrm>
            <a:off x="6262017" y="324649"/>
            <a:ext cx="6178313" cy="913712"/>
          </a:xfrm>
          <a:prstGeom prst="rect">
            <a:avLst/>
          </a:prstGeom>
        </p:spPr>
        <p:txBody>
          <a:bodyPr wrap="square" lIns="0" tIns="0" rIns="0" bIns="0" rtlCol="0" anchor="t">
            <a:spAutoFit/>
          </a:bodyPr>
          <a:lstStyle/>
          <a:p>
            <a:pPr algn="ctr">
              <a:lnSpc>
                <a:spcPts val="9544"/>
              </a:lnSpc>
            </a:pPr>
            <a:r>
              <a:rPr lang="en-US" sz="6800" dirty="0">
                <a:solidFill>
                  <a:srgbClr val="FFFFFF"/>
                </a:solidFill>
                <a:latin typeface="PP Pangram Sans Rounded"/>
              </a:rPr>
              <a:t>Question 7</a:t>
            </a:r>
            <a:endParaRPr lang="en-US" sz="6817" dirty="0">
              <a:solidFill>
                <a:srgbClr val="FFFFFF"/>
              </a:solidFill>
              <a:latin typeface="PP Pangram Sans Round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3378"/>
        </a:solidFill>
        <a:effectLst/>
      </p:bgPr>
    </p:bg>
    <p:spTree>
      <p:nvGrpSpPr>
        <p:cNvPr id="1" name=""/>
        <p:cNvGrpSpPr/>
        <p:nvPr/>
      </p:nvGrpSpPr>
      <p:grpSpPr>
        <a:xfrm>
          <a:off x="0" y="0"/>
          <a:ext cx="0" cy="0"/>
          <a:chOff x="0" y="0"/>
          <a:chExt cx="0" cy="0"/>
        </a:xfrm>
      </p:grpSpPr>
      <p:sp>
        <p:nvSpPr>
          <p:cNvPr id="2" name="Freeform 2"/>
          <p:cNvSpPr/>
          <p:nvPr/>
        </p:nvSpPr>
        <p:spPr>
          <a:xfrm>
            <a:off x="-19878" y="0"/>
            <a:ext cx="18288000" cy="10287000"/>
          </a:xfrm>
          <a:custGeom>
            <a:avLst/>
            <a:gdLst/>
            <a:ahLst/>
            <a:cxnLst/>
            <a:rect l="l" t="t" r="r" b="b"/>
            <a:pathLst>
              <a:path w="18288000" h="10287000">
                <a:moveTo>
                  <a:pt x="0" y="0"/>
                </a:moveTo>
                <a:lnTo>
                  <a:pt x="18288001" y="0"/>
                </a:lnTo>
                <a:lnTo>
                  <a:pt x="18288001" y="10287000"/>
                </a:lnTo>
                <a:lnTo>
                  <a:pt x="0" y="10287000"/>
                </a:lnTo>
                <a:lnTo>
                  <a:pt x="0" y="0"/>
                </a:lnTo>
                <a:close/>
              </a:path>
            </a:pathLst>
          </a:custGeom>
          <a:blipFill>
            <a:blip r:embed="rId2"/>
            <a:stretch>
              <a:fillRect/>
            </a:stretch>
          </a:blipFill>
        </p:spPr>
        <p:txBody>
          <a:bodyPr/>
          <a:lstStyle/>
          <a:p>
            <a:endParaRPr lang="en-NZ"/>
          </a:p>
        </p:txBody>
      </p:sp>
      <p:sp>
        <p:nvSpPr>
          <p:cNvPr id="5" name="TextBox 5"/>
          <p:cNvSpPr txBox="1"/>
          <p:nvPr/>
        </p:nvSpPr>
        <p:spPr>
          <a:xfrm>
            <a:off x="538452" y="4076700"/>
            <a:ext cx="17171339" cy="1907573"/>
          </a:xfrm>
          <a:prstGeom prst="rect">
            <a:avLst/>
          </a:prstGeom>
        </p:spPr>
        <p:txBody>
          <a:bodyPr wrap="square" lIns="0" tIns="0" rIns="0" bIns="0" rtlCol="0" anchor="t">
            <a:spAutoFit/>
          </a:bodyPr>
          <a:lstStyle/>
          <a:p>
            <a:pPr algn="ctr">
              <a:lnSpc>
                <a:spcPts val="8488"/>
              </a:lnSpc>
              <a:spcBef>
                <a:spcPct val="0"/>
              </a:spcBef>
            </a:pPr>
            <a:r>
              <a:rPr lang="en-US" sz="6050" dirty="0">
                <a:solidFill>
                  <a:srgbClr val="FFFFFF"/>
                </a:solidFill>
                <a:latin typeface="PP Pangram Sans Rounded"/>
              </a:rPr>
              <a:t>Fill in the blank: _ in 5 workers believe they have been  subject to workplace bullying in their lifetime. </a:t>
            </a:r>
          </a:p>
        </p:txBody>
      </p:sp>
      <p:pic>
        <p:nvPicPr>
          <p:cNvPr id="6" name="Picture 5" descr="A black circle with white text and pink text&#10;&#10;Description automatically generated">
            <a:extLst>
              <a:ext uri="{FF2B5EF4-FFF2-40B4-BE49-F238E27FC236}">
                <a16:creationId xmlns:a16="http://schemas.microsoft.com/office/drawing/2014/main" id="{36B1C2E6-26CC-FCD7-CBB8-077D48DA9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34" y="180633"/>
            <a:ext cx="2102732" cy="2102732"/>
          </a:xfrm>
          <a:prstGeom prst="rect">
            <a:avLst/>
          </a:prstGeom>
        </p:spPr>
      </p:pic>
      <p:sp>
        <p:nvSpPr>
          <p:cNvPr id="7" name="TextBox 5">
            <a:extLst>
              <a:ext uri="{FF2B5EF4-FFF2-40B4-BE49-F238E27FC236}">
                <a16:creationId xmlns:a16="http://schemas.microsoft.com/office/drawing/2014/main" id="{89F4006B-3910-222E-F9AB-7DDE35DB353F}"/>
              </a:ext>
            </a:extLst>
          </p:cNvPr>
          <p:cNvSpPr txBox="1"/>
          <p:nvPr/>
        </p:nvSpPr>
        <p:spPr>
          <a:xfrm>
            <a:off x="6262017" y="324649"/>
            <a:ext cx="6178313" cy="913712"/>
          </a:xfrm>
          <a:prstGeom prst="rect">
            <a:avLst/>
          </a:prstGeom>
        </p:spPr>
        <p:txBody>
          <a:bodyPr wrap="square" lIns="0" tIns="0" rIns="0" bIns="0" rtlCol="0" anchor="t">
            <a:spAutoFit/>
          </a:bodyPr>
          <a:lstStyle/>
          <a:p>
            <a:pPr algn="ctr">
              <a:lnSpc>
                <a:spcPts val="9544"/>
              </a:lnSpc>
            </a:pPr>
            <a:r>
              <a:rPr lang="en-US" sz="6800" dirty="0">
                <a:solidFill>
                  <a:srgbClr val="FFFFFF"/>
                </a:solidFill>
                <a:latin typeface="PP Pangram Sans Rounded"/>
              </a:rPr>
              <a:t>Question 8</a:t>
            </a:r>
            <a:endParaRPr lang="en-US" sz="6817" dirty="0">
              <a:solidFill>
                <a:srgbClr val="FFFFFF"/>
              </a:solidFill>
              <a:latin typeface="PP Pangram Sans Rounde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roval xmlns="2c42301b-c6dd-4269-91b9-17c9a1ee7006" xsi:nil="true"/>
    <_Flow_SignoffStatus xmlns="2c42301b-c6dd-4269-91b9-17c9a1ee7006" xsi:nil="true"/>
    <lcf76f155ced4ddcb4097134ff3c332f xmlns="2c42301b-c6dd-4269-91b9-17c9a1ee7006">
      <Terms xmlns="http://schemas.microsoft.com/office/infopath/2007/PartnerControls"/>
    </lcf76f155ced4ddcb4097134ff3c332f>
    <ReadbyPA xmlns="2c42301b-c6dd-4269-91b9-17c9a1ee7006">false</ReadbyPA>
    <TaxCatchAll xmlns="629fa9f3-65f0-4f99-94e6-4f6d9e273c92" xsi:nil="true"/>
    <Approved xmlns="2c42301b-c6dd-4269-91b9-17c9a1ee70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4FD6E4ED07F54582C79FFB8031B374" ma:contentTypeVersion="22" ma:contentTypeDescription="Create a new document." ma:contentTypeScope="" ma:versionID="693091454eeba9b49a50b7f2035036b1">
  <xsd:schema xmlns:xsd="http://www.w3.org/2001/XMLSchema" xmlns:xs="http://www.w3.org/2001/XMLSchema" xmlns:p="http://schemas.microsoft.com/office/2006/metadata/properties" xmlns:ns2="2c42301b-c6dd-4269-91b9-17c9a1ee7006" xmlns:ns3="629fa9f3-65f0-4f99-94e6-4f6d9e273c92" targetNamespace="http://schemas.microsoft.com/office/2006/metadata/properties" ma:root="true" ma:fieldsID="68677a8dddbbc40bdd51371ad178d677" ns2:_="" ns3:_="">
    <xsd:import namespace="2c42301b-c6dd-4269-91b9-17c9a1ee7006"/>
    <xsd:import namespace="629fa9f3-65f0-4f99-94e6-4f6d9e273c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ReadbyPA" minOccurs="0"/>
                <xsd:element ref="ns2:lcf76f155ced4ddcb4097134ff3c332f" minOccurs="0"/>
                <xsd:element ref="ns3:TaxCatchAll" minOccurs="0"/>
                <xsd:element ref="ns2:_Flow_SignoffStatus" minOccurs="0"/>
                <xsd:element ref="ns2:MediaServiceObjectDetectorVersions" minOccurs="0"/>
                <xsd:element ref="ns2:Approval" minOccurs="0"/>
                <xsd:element ref="ns2:MediaServiceSearchProperties" minOccurs="0"/>
                <xsd:element ref="ns2: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2301b-c6dd-4269-91b9-17c9a1ee7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ReadbyPA" ma:index="21" nillable="true" ma:displayName="Read by P&amp;A" ma:default="0" ma:format="Dropdown" ma:internalName="ReadbyPA">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52b3390-3014-4f62-baac-4d26c891edb1"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Approval" ma:index="27" nillable="true" ma:displayName="Approval " ma:description="Sent to Diego " ma:format="Dropdown" ma:internalName="Approval">
      <xsd:simpleType>
        <xsd:restriction base="dms:Choice">
          <xsd:enumeration value="Needs review  "/>
          <xsd:enumeration value="Sent "/>
          <xsd:enumeration value="Choice 3"/>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Approved" ma:index="29" nillable="true" ma:displayName="Approved" ma:format="Dropdown" ma:internalName="Approved">
      <xsd:simpleType>
        <xsd:restriction base="dms:Choice">
          <xsd:enumeration value="Draft"/>
          <xsd:enumeration value="Under review"/>
          <xsd:enumeration value="Approved"/>
        </xsd:restriction>
      </xsd:simpleType>
    </xsd:element>
  </xsd:schema>
  <xsd:schema xmlns:xsd="http://www.w3.org/2001/XMLSchema" xmlns:xs="http://www.w3.org/2001/XMLSchema" xmlns:dms="http://schemas.microsoft.com/office/2006/documentManagement/types" xmlns:pc="http://schemas.microsoft.com/office/infopath/2007/PartnerControls" targetNamespace="629fa9f3-65f0-4f99-94e6-4f6d9e273c9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2b2c375-6162-4dd0-8da2-f8aaabace7f8}" ma:internalName="TaxCatchAll" ma:showField="CatchAllData" ma:web="629fa9f3-65f0-4f99-94e6-4f6d9e273c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532A46-4929-4685-8814-CE19060FEE1A}">
  <ds:schemaRefs>
    <ds:schemaRef ds:uri="http://schemas.microsoft.com/office/2006/metadata/properties"/>
    <ds:schemaRef ds:uri="http://schemas.microsoft.com/office/infopath/2007/PartnerControls"/>
    <ds:schemaRef ds:uri="2c42301b-c6dd-4269-91b9-17c9a1ee7006"/>
    <ds:schemaRef ds:uri="629fa9f3-65f0-4f99-94e6-4f6d9e273c92"/>
  </ds:schemaRefs>
</ds:datastoreItem>
</file>

<file path=customXml/itemProps2.xml><?xml version="1.0" encoding="utf-8"?>
<ds:datastoreItem xmlns:ds="http://schemas.openxmlformats.org/officeDocument/2006/customXml" ds:itemID="{3F44EDC0-A9A1-42CC-A3A9-0B7FE681B8D1}">
  <ds:schemaRefs>
    <ds:schemaRef ds:uri="http://schemas.microsoft.com/sharepoint/v3/contenttype/forms"/>
  </ds:schemaRefs>
</ds:datastoreItem>
</file>

<file path=customXml/itemProps3.xml><?xml version="1.0" encoding="utf-8"?>
<ds:datastoreItem xmlns:ds="http://schemas.openxmlformats.org/officeDocument/2006/customXml" ds:itemID="{4C434BCE-DFE0-4867-A269-0DEBDA38E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2301b-c6dd-4269-91b9-17c9a1ee7006"/>
    <ds:schemaRef ds:uri="629fa9f3-65f0-4f99-94e6-4f6d9e273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1378</TotalTime>
  <Words>647</Words>
  <Application>Microsoft Office PowerPoint</Application>
  <PresentationFormat>Custom</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 Bullying Prevention Quiz</dc:title>
  <dc:creator>Stephanie Brown</dc:creator>
  <cp:lastModifiedBy>Stephanie Brown</cp:lastModifiedBy>
  <cp:revision>108</cp:revision>
  <dcterms:created xsi:type="dcterms:W3CDTF">2006-08-16T00:00:00Z</dcterms:created>
  <dcterms:modified xsi:type="dcterms:W3CDTF">2025-02-25T19:45:13Z</dcterms:modified>
  <dc:identifier>DAF3YRRU0ws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0x010100B84FD6E4ED07F54582C79FFB8031B374</vt:lpwstr>
  </property>
  <property fmtid="{D5CDD505-2E9C-101B-9397-08002B2CF9AE}" pid="3" name="MediaServiceImageTags">
    <vt:lpwstr/>
  </property>
</Properties>
</file>