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9"/>
  </p:notesMasterIdLst>
  <p:sldIdLst>
    <p:sldId id="269" r:id="rId5"/>
    <p:sldId id="261" r:id="rId6"/>
    <p:sldId id="256" r:id="rId7"/>
    <p:sldId id="257" r:id="rId8"/>
    <p:sldId id="258" r:id="rId9"/>
    <p:sldId id="259" r:id="rId10"/>
    <p:sldId id="260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24385588" cy="13717588"/>
  <p:notesSz cx="6858000" cy="9144000"/>
  <p:embeddedFontLst>
    <p:embeddedFont>
      <p:font typeface="Asap Italic" pitchFamily="2" charset="0"/>
      <p:italic r:id="rId20"/>
    </p:embeddedFont>
  </p:embeddedFontLst>
  <p:defaultTextStyle>
    <a:defPPr>
      <a:defRPr lang="en-US"/>
    </a:defPPr>
    <a:lvl1pPr marL="0" algn="l" defTabSz="18288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46" algn="l" defTabSz="18288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91" algn="l" defTabSz="18288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337" algn="l" defTabSz="18288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783" algn="l" defTabSz="18288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229" algn="l" defTabSz="18288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674" algn="l" defTabSz="18288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1120" algn="l" defTabSz="18288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566" algn="l" defTabSz="18288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26"/>
  </p:normalViewPr>
  <p:slideViewPr>
    <p:cSldViewPr snapToGrid="0" snapToObjects="1">
      <p:cViewPr varScale="1">
        <p:scale>
          <a:sx n="53" d="100"/>
          <a:sy n="53" d="100"/>
        </p:scale>
        <p:origin x="-630" y="-84"/>
      </p:cViewPr>
      <p:guideLst>
        <p:guide orient="horz" pos="4321"/>
        <p:guide pos="76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916359-3E14-4E48-A883-1A0D2F3E3E76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EBF26-D6D7-E642-B739-A32DD5879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6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446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891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337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783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2229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674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1120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5566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29" y="3427"/>
            <a:ext cx="24363930" cy="1371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 userDrawn="1"/>
        </p:nvSpPr>
        <p:spPr>
          <a:xfrm>
            <a:off x="4225661" y="9601200"/>
            <a:ext cx="15934267" cy="25540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475471" y="12578611"/>
            <a:ext cx="5486757" cy="730335"/>
          </a:xfrm>
        </p:spPr>
        <p:txBody>
          <a:bodyPr/>
          <a:lstStyle/>
          <a:p>
            <a:fld id="{F6D694B2-4C02-614A-9D20-5089336A286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4225661" y="9719731"/>
            <a:ext cx="15934267" cy="2015067"/>
          </a:xfrm>
        </p:spPr>
        <p:txBody>
          <a:bodyPr anchor="b">
            <a:normAutofit/>
          </a:bodyPr>
          <a:lstStyle>
            <a:lvl1pPr algn="ctr">
              <a:defRPr sz="10000">
                <a:solidFill>
                  <a:schemeClr val="bg2"/>
                </a:solidFill>
              </a:defRPr>
            </a:lvl1pPr>
          </a:lstStyle>
          <a:p>
            <a:r>
              <a:rPr lang="mi-NZ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245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64275\Documents\SaucyHotDesign\Clients\MentalHealthFoundation\07-PinkShirtDay26\10_Powerpoint\PPT-backgrounds\2026-2_PPT 9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5588" cy="1371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mi-NZ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mi-NZ" dirty="0"/>
              <a:t>Click to edit Master text styles</a:t>
            </a:r>
          </a:p>
          <a:p>
            <a:pPr lvl="1"/>
            <a:r>
              <a:rPr lang="mi-NZ" dirty="0"/>
              <a:t>Second level</a:t>
            </a:r>
          </a:p>
          <a:p>
            <a:pPr lvl="2"/>
            <a:r>
              <a:rPr lang="mi-NZ" dirty="0"/>
              <a:t>Third level</a:t>
            </a:r>
          </a:p>
          <a:p>
            <a:pPr lvl="3"/>
            <a:r>
              <a:rPr lang="mi-NZ" dirty="0"/>
              <a:t>Fourth level</a:t>
            </a:r>
          </a:p>
          <a:p>
            <a:pPr lvl="4"/>
            <a:r>
              <a:rPr lang="mi-NZ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694B2-4C02-614A-9D20-5089336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05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64275\Documents\SaucyHotDesign\Clients\MentalHealthFoundation\07-PinkShirtDay26\10_Powerpoint\PPT-backgrounds\2026-2_PPT 10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5588" cy="1371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mi-NZ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mi-NZ" dirty="0"/>
              <a:t>Click to edit Master text styles</a:t>
            </a:r>
          </a:p>
          <a:p>
            <a:pPr lvl="1"/>
            <a:r>
              <a:rPr lang="mi-NZ" dirty="0"/>
              <a:t>Second level</a:t>
            </a:r>
          </a:p>
          <a:p>
            <a:pPr lvl="2"/>
            <a:r>
              <a:rPr lang="mi-NZ" dirty="0"/>
              <a:t>Third level</a:t>
            </a:r>
          </a:p>
          <a:p>
            <a:pPr lvl="3"/>
            <a:r>
              <a:rPr lang="mi-NZ" dirty="0"/>
              <a:t>Fourth level</a:t>
            </a:r>
          </a:p>
          <a:p>
            <a:pPr lvl="4"/>
            <a:r>
              <a:rPr lang="mi-NZ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694B2-4C02-614A-9D20-5089336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4278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64275\Documents\SaucyHotDesign\Clients\MentalHealthFoundation\07-PinkShirtDay26\10_Powerpoint\PPT-backgrounds\2026-2_PPT 1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5588" cy="1371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mi-NZ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mi-NZ" dirty="0"/>
              <a:t>Click to edit Master text styles</a:t>
            </a:r>
          </a:p>
          <a:p>
            <a:pPr lvl="1"/>
            <a:r>
              <a:rPr lang="mi-NZ" dirty="0"/>
              <a:t>Second level</a:t>
            </a:r>
          </a:p>
          <a:p>
            <a:pPr lvl="2"/>
            <a:r>
              <a:rPr lang="mi-NZ" dirty="0"/>
              <a:t>Third level</a:t>
            </a:r>
          </a:p>
          <a:p>
            <a:pPr lvl="3"/>
            <a:r>
              <a:rPr lang="mi-NZ" dirty="0"/>
              <a:t>Fourth level</a:t>
            </a:r>
          </a:p>
          <a:p>
            <a:pPr lvl="4"/>
            <a:r>
              <a:rPr lang="mi-NZ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694B2-4C02-614A-9D20-5089336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588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64275\Documents\SaucyHotDesign\Clients\MentalHealthFoundation\07-PinkShirtDay26\10_Powerpoint\PPT-backgrounds\2026-2_PPT 1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5588" cy="1371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mi-NZ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mi-NZ" dirty="0"/>
              <a:t>Click to edit Master text styles</a:t>
            </a:r>
          </a:p>
          <a:p>
            <a:pPr lvl="1"/>
            <a:r>
              <a:rPr lang="mi-NZ" dirty="0"/>
              <a:t>Second level</a:t>
            </a:r>
          </a:p>
          <a:p>
            <a:pPr lvl="2"/>
            <a:r>
              <a:rPr lang="mi-NZ" dirty="0"/>
              <a:t>Third level</a:t>
            </a:r>
          </a:p>
          <a:p>
            <a:pPr lvl="3"/>
            <a:r>
              <a:rPr lang="mi-NZ" dirty="0"/>
              <a:t>Fourth level</a:t>
            </a:r>
          </a:p>
          <a:p>
            <a:pPr lvl="4"/>
            <a:r>
              <a:rPr lang="mi-NZ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694B2-4C02-614A-9D20-5089336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268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64275\Documents\SaucyHotDesign\Clients\MentalHealthFoundation\07-PinkShirtDay26\10_Powerpoint\PPT-backgrounds\2026-2_PPT 8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5588" cy="1371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i-N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509" y="3651673"/>
            <a:ext cx="10363875" cy="8703684"/>
          </a:xfrm>
        </p:spPr>
        <p:txBody>
          <a:bodyPr/>
          <a:lstStyle/>
          <a:p>
            <a:pPr lvl="0"/>
            <a:r>
              <a:rPr lang="mi-NZ"/>
              <a:t>Click to edit Master text styles</a:t>
            </a:r>
          </a:p>
          <a:p>
            <a:pPr lvl="1"/>
            <a:r>
              <a:rPr lang="mi-NZ"/>
              <a:t>Second level</a:t>
            </a:r>
          </a:p>
          <a:p>
            <a:pPr lvl="2"/>
            <a:r>
              <a:rPr lang="mi-NZ"/>
              <a:t>Third level</a:t>
            </a:r>
          </a:p>
          <a:p>
            <a:pPr lvl="3"/>
            <a:r>
              <a:rPr lang="mi-NZ"/>
              <a:t>Fourth level</a:t>
            </a:r>
          </a:p>
          <a:p>
            <a:pPr lvl="4"/>
            <a:r>
              <a:rPr lang="mi-N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5204" y="3651673"/>
            <a:ext cx="10363875" cy="8703684"/>
          </a:xfrm>
        </p:spPr>
        <p:txBody>
          <a:bodyPr/>
          <a:lstStyle/>
          <a:p>
            <a:pPr lvl="0"/>
            <a:r>
              <a:rPr lang="mi-NZ"/>
              <a:t>Click to edit Master text styles</a:t>
            </a:r>
          </a:p>
          <a:p>
            <a:pPr lvl="1"/>
            <a:r>
              <a:rPr lang="mi-NZ"/>
              <a:t>Second level</a:t>
            </a:r>
          </a:p>
          <a:p>
            <a:pPr lvl="2"/>
            <a:r>
              <a:rPr lang="mi-NZ"/>
              <a:t>Third level</a:t>
            </a:r>
          </a:p>
          <a:p>
            <a:pPr lvl="3"/>
            <a:r>
              <a:rPr lang="mi-NZ"/>
              <a:t>Fourth level</a:t>
            </a:r>
          </a:p>
          <a:p>
            <a:pPr lvl="4"/>
            <a:r>
              <a:rPr lang="mi-NZ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694B2-4C02-614A-9D20-5089336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759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427"/>
            <a:ext cx="24385588" cy="1371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199" y="2244986"/>
            <a:ext cx="18289191" cy="4775753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mi-NZ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199" y="7204910"/>
            <a:ext cx="18289191" cy="3311907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46" indent="0" algn="ctr">
              <a:buNone/>
              <a:defRPr sz="4000"/>
            </a:lvl2pPr>
            <a:lvl3pPr marL="1828891" indent="0" algn="ctr">
              <a:buNone/>
              <a:defRPr sz="3600"/>
            </a:lvl3pPr>
            <a:lvl4pPr marL="2743337" indent="0" algn="ctr">
              <a:buNone/>
              <a:defRPr sz="3200"/>
            </a:lvl4pPr>
            <a:lvl5pPr marL="3657783" indent="0" algn="ctr">
              <a:buNone/>
              <a:defRPr sz="3200"/>
            </a:lvl5pPr>
            <a:lvl6pPr marL="4572229" indent="0" algn="ctr">
              <a:buNone/>
              <a:defRPr sz="3200"/>
            </a:lvl6pPr>
            <a:lvl7pPr marL="5486674" indent="0" algn="ctr">
              <a:buNone/>
              <a:defRPr sz="3200"/>
            </a:lvl7pPr>
            <a:lvl8pPr marL="6401120" indent="0" algn="ctr">
              <a:buNone/>
              <a:defRPr sz="3200"/>
            </a:lvl8pPr>
            <a:lvl9pPr marL="7315566" indent="0" algn="ctr">
              <a:buNone/>
              <a:defRPr sz="3200"/>
            </a:lvl9pPr>
          </a:lstStyle>
          <a:p>
            <a:r>
              <a:rPr lang="mi-NZ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8475471" y="12578611"/>
            <a:ext cx="5486757" cy="730335"/>
          </a:xfrm>
        </p:spPr>
        <p:txBody>
          <a:bodyPr/>
          <a:lstStyle/>
          <a:p>
            <a:fld id="{F6D694B2-4C02-614A-9D20-5089336A28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60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64275\Documents\SaucyHotDesign\Clients\MentalHealthFoundation\07-PinkShirtDay26\10_Powerpoint\PPT-backgrounds\2026-2_PPT 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6824" cy="137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694B2-4C02-614A-9D20-5089336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21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38" y="0"/>
            <a:ext cx="24376112" cy="13716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475471" y="12537386"/>
            <a:ext cx="5486757" cy="730335"/>
          </a:xfrm>
        </p:spPr>
        <p:txBody>
          <a:bodyPr/>
          <a:lstStyle/>
          <a:p>
            <a:fld id="{F6D694B2-4C02-614A-9D20-5089336A28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836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427"/>
            <a:ext cx="24385588" cy="1371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475471" y="12554319"/>
            <a:ext cx="5486757" cy="730335"/>
          </a:xfrm>
        </p:spPr>
        <p:txBody>
          <a:bodyPr/>
          <a:lstStyle/>
          <a:p>
            <a:fld id="{F6D694B2-4C02-614A-9D20-5089336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247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64275\Documents\SaucyHotDesign\Clients\MentalHealthFoundation\07-PinkShirtDay26\10_Powerpoint\PPT-backgrounds\2026-2_PPT 4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5588" cy="13716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694B2-4C02-614A-9D20-5089336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721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64275\Documents\SaucyHotDesign\Clients\MentalHealthFoundation\07-PinkShirtDay26\10_Powerpoint\PPT-backgrounds\2026-2_PPT 5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24386823" cy="1371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694B2-4C02-614A-9D20-5089336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266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64275\Documents\SaucyHotDesign\Clients\MentalHealthFoundation\07-PinkShirtDay26\10_Powerpoint\PPT-backgrounds\2026-2_PPT 7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5588" cy="1371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mi-NZ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mi-NZ" dirty="0"/>
              <a:t>Click to edit Master text styles</a:t>
            </a:r>
          </a:p>
          <a:p>
            <a:pPr lvl="1"/>
            <a:r>
              <a:rPr lang="mi-NZ" dirty="0"/>
              <a:t>Second level</a:t>
            </a:r>
          </a:p>
          <a:p>
            <a:pPr lvl="2"/>
            <a:r>
              <a:rPr lang="mi-NZ" dirty="0"/>
              <a:t>Third level</a:t>
            </a:r>
          </a:p>
          <a:p>
            <a:pPr lvl="3"/>
            <a:r>
              <a:rPr lang="mi-NZ" dirty="0"/>
              <a:t>Fourth level</a:t>
            </a:r>
          </a:p>
          <a:p>
            <a:pPr lvl="4"/>
            <a:r>
              <a:rPr lang="mi-NZ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694B2-4C02-614A-9D20-5089336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467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64275\Documents\SaucyHotDesign\Clients\MentalHealthFoundation\07-PinkShirtDay26\10_Powerpoint\PPT-backgrounds\2026-2_PPT 8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5588" cy="1371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mi-NZ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mi-NZ" dirty="0"/>
              <a:t>Click to edit Master text styles</a:t>
            </a:r>
          </a:p>
          <a:p>
            <a:pPr lvl="1"/>
            <a:r>
              <a:rPr lang="mi-NZ" dirty="0"/>
              <a:t>Second level</a:t>
            </a:r>
          </a:p>
          <a:p>
            <a:pPr lvl="2"/>
            <a:r>
              <a:rPr lang="mi-NZ" dirty="0"/>
              <a:t>Third level</a:t>
            </a:r>
          </a:p>
          <a:p>
            <a:pPr lvl="3"/>
            <a:r>
              <a:rPr lang="mi-NZ" dirty="0"/>
              <a:t>Fourth level</a:t>
            </a:r>
          </a:p>
          <a:p>
            <a:pPr lvl="4"/>
            <a:r>
              <a:rPr lang="mi-NZ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694B2-4C02-614A-9D20-5089336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784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509" y="730336"/>
            <a:ext cx="21032570" cy="2651433"/>
          </a:xfrm>
          <a:prstGeom prst="rect">
            <a:avLst/>
          </a:prstGeom>
        </p:spPr>
        <p:txBody>
          <a:bodyPr vert="horz" lIns="182889" tIns="91445" rIns="182889" bIns="91445" rtlCol="0" anchor="ctr">
            <a:normAutofit/>
          </a:bodyPr>
          <a:lstStyle/>
          <a:p>
            <a:r>
              <a:rPr lang="mi-N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509" y="3651673"/>
            <a:ext cx="21032570" cy="8703684"/>
          </a:xfrm>
          <a:prstGeom prst="rect">
            <a:avLst/>
          </a:prstGeom>
        </p:spPr>
        <p:txBody>
          <a:bodyPr vert="horz" lIns="182889" tIns="91445" rIns="182889" bIns="91445" rtlCol="0">
            <a:normAutofit/>
          </a:bodyPr>
          <a:lstStyle/>
          <a:p>
            <a:pPr lvl="0"/>
            <a:r>
              <a:rPr lang="mi-NZ"/>
              <a:t>Click to edit Master text styles</a:t>
            </a:r>
          </a:p>
          <a:p>
            <a:pPr lvl="1"/>
            <a:r>
              <a:rPr lang="mi-NZ"/>
              <a:t>Second level</a:t>
            </a:r>
          </a:p>
          <a:p>
            <a:pPr lvl="2"/>
            <a:r>
              <a:rPr lang="mi-NZ"/>
              <a:t>Third level</a:t>
            </a:r>
          </a:p>
          <a:p>
            <a:pPr lvl="3"/>
            <a:r>
              <a:rPr lang="mi-NZ"/>
              <a:t>Fourth level</a:t>
            </a:r>
          </a:p>
          <a:p>
            <a:pPr lvl="4"/>
            <a:r>
              <a:rPr lang="mi-N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509" y="12714173"/>
            <a:ext cx="5486757" cy="730335"/>
          </a:xfrm>
          <a:prstGeom prst="rect">
            <a:avLst/>
          </a:prstGeom>
        </p:spPr>
        <p:txBody>
          <a:bodyPr vert="horz" lIns="182889" tIns="91445" rIns="182889" bIns="91445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9A4B6-357F-944F-ACC9-958689701F63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726" y="12714173"/>
            <a:ext cx="8230136" cy="730335"/>
          </a:xfrm>
          <a:prstGeom prst="rect">
            <a:avLst/>
          </a:prstGeom>
        </p:spPr>
        <p:txBody>
          <a:bodyPr vert="horz" lIns="182889" tIns="91445" rIns="182889" bIns="91445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475471" y="12155286"/>
            <a:ext cx="5486757" cy="730335"/>
          </a:xfrm>
          <a:prstGeom prst="rect">
            <a:avLst/>
          </a:prstGeom>
        </p:spPr>
        <p:txBody>
          <a:bodyPr vert="horz" lIns="182889" tIns="91445" rIns="182889" bIns="91445" rtlCol="0" anchor="ctr"/>
          <a:lstStyle>
            <a:lvl1pPr algn="r">
              <a:defRPr sz="4000">
                <a:solidFill>
                  <a:schemeClr val="tx2"/>
                </a:solidFill>
              </a:defRPr>
            </a:lvl1pPr>
          </a:lstStyle>
          <a:p>
            <a:fld id="{F6D694B2-4C02-614A-9D20-5089336A28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1969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49" r:id="rId2"/>
    <p:sldLayoutId id="2147483655" r:id="rId3"/>
    <p:sldLayoutId id="2147483665" r:id="rId4"/>
    <p:sldLayoutId id="2147483666" r:id="rId5"/>
    <p:sldLayoutId id="2147483667" r:id="rId6"/>
    <p:sldLayoutId id="2147483668" r:id="rId7"/>
    <p:sldLayoutId id="2147483660" r:id="rId8"/>
    <p:sldLayoutId id="2147483669" r:id="rId9"/>
    <p:sldLayoutId id="2147483670" r:id="rId10"/>
    <p:sldLayoutId id="2147483671" r:id="rId11"/>
    <p:sldLayoutId id="2147483664" r:id="rId12"/>
    <p:sldLayoutId id="2147483672" r:id="rId13"/>
    <p:sldLayoutId id="2147483652" r:id="rId14"/>
  </p:sldLayoutIdLst>
  <p:txStyles>
    <p:titleStyle>
      <a:lvl1pPr algn="l" defTabSz="1828891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23" indent="-457223" algn="l" defTabSz="1828891" rtl="0" eaLnBrk="1" latinLnBrk="0" hangingPunct="1">
        <a:lnSpc>
          <a:spcPct val="90000"/>
        </a:lnSpc>
        <a:spcBef>
          <a:spcPts val="2000"/>
        </a:spcBef>
        <a:buFont typeface="Arial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69" indent="-457223" algn="l" defTabSz="1828891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114" indent="-457223" algn="l" defTabSz="1828891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560" indent="-457223" algn="l" defTabSz="1828891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5006" indent="-457223" algn="l" defTabSz="1828891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451" indent="-457223" algn="l" defTabSz="1828891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897" indent="-457223" algn="l" defTabSz="1828891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343" indent="-457223" algn="l" defTabSz="1828891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789" indent="-457223" algn="l" defTabSz="1828891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9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46" algn="l" defTabSz="182889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91" algn="l" defTabSz="182889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337" algn="l" defTabSz="182889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783" algn="l" defTabSz="182889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229" algn="l" defTabSz="182889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674" algn="l" defTabSz="182889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1120" algn="l" defTabSz="182889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566" algn="l" defTabSz="182889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65393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20743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72868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22228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90227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06477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66003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971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592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2484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0593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3990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42542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09576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SD2026">
      <a:dk1>
        <a:srgbClr val="3F3B39"/>
      </a:dk1>
      <a:lt1>
        <a:srgbClr val="E7E6E6"/>
      </a:lt1>
      <a:dk2>
        <a:srgbClr val="EE3378"/>
      </a:dk2>
      <a:lt2>
        <a:srgbClr val="F289B7"/>
      </a:lt2>
      <a:accent1>
        <a:srgbClr val="FDED9D"/>
      </a:accent1>
      <a:accent2>
        <a:srgbClr val="EE3378"/>
      </a:accent2>
      <a:accent3>
        <a:srgbClr val="3F3B39"/>
      </a:accent3>
      <a:accent4>
        <a:srgbClr val="F289B7"/>
      </a:accent4>
      <a:accent5>
        <a:srgbClr val="5B3426"/>
      </a:accent5>
      <a:accent6>
        <a:srgbClr val="A5CDD3"/>
      </a:accent6>
      <a:hlink>
        <a:srgbClr val="EE3378"/>
      </a:hlink>
      <a:folHlink>
        <a:srgbClr val="F289B7"/>
      </a:folHlink>
    </a:clrScheme>
    <a:fontScheme name="PSD 2026">
      <a:majorFont>
        <a:latin typeface="Atrament"/>
        <a:ea typeface=""/>
        <a:cs typeface=""/>
      </a:majorFont>
      <a:minorFont>
        <a:latin typeface="Asap Ital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roval xmlns="2c42301b-c6dd-4269-91b9-17c9a1ee7006" xsi:nil="true"/>
    <_Flow_SignoffStatus xmlns="2c42301b-c6dd-4269-91b9-17c9a1ee7006" xsi:nil="true"/>
    <lcf76f155ced4ddcb4097134ff3c332f xmlns="2c42301b-c6dd-4269-91b9-17c9a1ee7006">
      <Terms xmlns="http://schemas.microsoft.com/office/infopath/2007/PartnerControls"/>
    </lcf76f155ced4ddcb4097134ff3c332f>
    <ReadbyPA xmlns="2c42301b-c6dd-4269-91b9-17c9a1ee7006">false</ReadbyPA>
    <TaxCatchAll xmlns="629fa9f3-65f0-4f99-94e6-4f6d9e273c92" xsi:nil="true"/>
    <Approved xmlns="2c42301b-c6dd-4269-91b9-17c9a1ee700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4FD6E4ED07F54582C79FFB8031B374" ma:contentTypeVersion="23" ma:contentTypeDescription="Create a new document." ma:contentTypeScope="" ma:versionID="5dc6ce99b2f6e1b89ddbac99bf0bc9cd">
  <xsd:schema xmlns:xsd="http://www.w3.org/2001/XMLSchema" xmlns:xs="http://www.w3.org/2001/XMLSchema" xmlns:p="http://schemas.microsoft.com/office/2006/metadata/properties" xmlns:ns2="2c42301b-c6dd-4269-91b9-17c9a1ee7006" xmlns:ns3="629fa9f3-65f0-4f99-94e6-4f6d9e273c92" targetNamespace="http://schemas.microsoft.com/office/2006/metadata/properties" ma:root="true" ma:fieldsID="378e762510e5f654c782510967702543" ns2:_="" ns3:_="">
    <xsd:import namespace="2c42301b-c6dd-4269-91b9-17c9a1ee7006"/>
    <xsd:import namespace="629fa9f3-65f0-4f99-94e6-4f6d9e273c9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ReadbyPA" minOccurs="0"/>
                <xsd:element ref="ns2:lcf76f155ced4ddcb4097134ff3c332f" minOccurs="0"/>
                <xsd:element ref="ns3:TaxCatchAll" minOccurs="0"/>
                <xsd:element ref="ns2:_Flow_SignoffStatus" minOccurs="0"/>
                <xsd:element ref="ns2:MediaServiceObjectDetectorVersions" minOccurs="0"/>
                <xsd:element ref="ns2:Approval" minOccurs="0"/>
                <xsd:element ref="ns2:MediaServiceSearchProperties" minOccurs="0"/>
                <xsd:element ref="ns2:Approve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42301b-c6dd-4269-91b9-17c9a1ee70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ReadbyPA" ma:index="21" nillable="true" ma:displayName="Read by P&amp;A" ma:default="0" ma:format="Dropdown" ma:internalName="ReadbyPA">
      <xsd:simpleType>
        <xsd:restriction base="dms:Boolea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e52b3390-3014-4f62-baac-4d26c891ed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Approval" ma:index="27" nillable="true" ma:displayName="Approval " ma:description="Sent to Diego " ma:format="Dropdown" ma:internalName="Approval">
      <xsd:simpleType>
        <xsd:restriction base="dms:Choice">
          <xsd:enumeration value="Needs review  "/>
          <xsd:enumeration value="Sent "/>
          <xsd:enumeration value="Choice 3"/>
        </xsd:restriction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pproved" ma:index="29" nillable="true" ma:displayName="Approved" ma:format="Dropdown" ma:internalName="Approved">
      <xsd:simpleType>
        <xsd:restriction base="dms:Choice">
          <xsd:enumeration value="Draft"/>
          <xsd:enumeration value="Under review"/>
          <xsd:enumeration value="Approved"/>
        </xsd:restriction>
      </xsd:simpleType>
    </xsd:element>
    <xsd:element name="MediaServiceBillingMetadata" ma:index="3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fa9f3-65f0-4f99-94e6-4f6d9e273c92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22b2c375-6162-4dd0-8da2-f8aaabace7f8}" ma:internalName="TaxCatchAll" ma:showField="CatchAllData" ma:web="629fa9f3-65f0-4f99-94e6-4f6d9e273c9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10A55FF-CCF8-47D4-BE18-90A4D4DCF2DE}">
  <ds:schemaRefs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2c42301b-c6dd-4269-91b9-17c9a1ee7006"/>
    <ds:schemaRef ds:uri="629fa9f3-65f0-4f99-94e6-4f6d9e273c92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EB739FB-66BB-4412-B22F-B46E578E6B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772346A-6C1A-403A-AE15-253EE9579CD2}"/>
</file>

<file path=docProps/app.xml><?xml version="1.0" encoding="utf-8"?>
<Properties xmlns="http://schemas.openxmlformats.org/officeDocument/2006/extended-properties" xmlns:vt="http://schemas.openxmlformats.org/officeDocument/2006/docPropsVTypes">
  <TotalTime>1391</TotalTime>
  <Words>0</Words>
  <Application>Microsoft Office PowerPoint</Application>
  <PresentationFormat>Custom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Asap Italic</vt:lpstr>
      <vt:lpstr>Atrament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Claire</cp:lastModifiedBy>
  <cp:revision>23</cp:revision>
  <dcterms:created xsi:type="dcterms:W3CDTF">2020-02-20T02:21:13Z</dcterms:created>
  <dcterms:modified xsi:type="dcterms:W3CDTF">2026-02-23T20:44:37Z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0x010100B84FD6E4ED07F54582C79FFB8031B374</vt:lpwstr>
  </property>
  <property fmtid="{D5CDD505-2E9C-101B-9397-08002B2CF9AE}" pid="3" name="MediaServiceImageTags">
    <vt:lpwstr/>
  </property>
</Properties>
</file>