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2" r:id="rId6"/>
    <p:sldId id="263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 snapToObjects="1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16359-3E14-4E48-A883-1A0D2F3E3E76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BF26-D6D7-E642-B739-A32DD587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i-N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5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3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i-N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i-N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A4B6-357F-944F-ACC9-958689701F63}" type="datetimeFigureOut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94B2-4C02-614A-9D20-5089336A2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592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6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811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6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323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61" y="0"/>
            <a:ext cx="12190478" cy="6857144"/>
          </a:xfrm>
        </p:spPr>
      </p:pic>
    </p:spTree>
    <p:extLst>
      <p:ext uri="{BB962C8B-B14F-4D97-AF65-F5344CB8AC3E}">
        <p14:creationId xmlns:p14="http://schemas.microsoft.com/office/powerpoint/2010/main" val="19581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6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932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23" cy="6858000"/>
          </a:xfrm>
        </p:spPr>
      </p:pic>
    </p:spTree>
    <p:extLst>
      <p:ext uri="{BB962C8B-B14F-4D97-AF65-F5344CB8AC3E}">
        <p14:creationId xmlns:p14="http://schemas.microsoft.com/office/powerpoint/2010/main" val="50517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40329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2" ma:contentTypeDescription="Create a new document." ma:contentTypeScope="" ma:versionID="693091454eeba9b49a50b7f2035036b1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8677a8dddbbc40bdd51371ad178d677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  <Approved xmlns="2c42301b-c6dd-4269-91b9-17c9a1ee7006" xsi:nil="true"/>
  </documentManagement>
</p:properties>
</file>

<file path=customXml/itemProps1.xml><?xml version="1.0" encoding="utf-8"?>
<ds:datastoreItem xmlns:ds="http://schemas.openxmlformats.org/officeDocument/2006/customXml" ds:itemID="{171B450B-4485-4D73-812B-BD44132DB622}"/>
</file>

<file path=customXml/itemProps2.xml><?xml version="1.0" encoding="utf-8"?>
<ds:datastoreItem xmlns:ds="http://schemas.openxmlformats.org/officeDocument/2006/customXml" ds:itemID="{8EB739FB-66BB-4412-B22F-B46E578E6B57}"/>
</file>

<file path=customXml/itemProps3.xml><?xml version="1.0" encoding="utf-8"?>
<ds:datastoreItem xmlns:ds="http://schemas.openxmlformats.org/officeDocument/2006/customXml" ds:itemID="{010A55FF-CCF8-47D4-BE18-90A4D4DCF2DE}"/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Rose Miller</cp:lastModifiedBy>
  <cp:revision>11</cp:revision>
  <dcterms:created xsi:type="dcterms:W3CDTF">2020-02-20T02:21:13Z</dcterms:created>
  <dcterms:modified xsi:type="dcterms:W3CDTF">2025-02-23T04:19:53Z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</Properties>
</file>